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2.svg" ContentType="image/svg+xml"/>
  <Override PartName="/ppt/media/image21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79" r:id="rId5"/>
    <p:sldId id="281" r:id="rId7"/>
    <p:sldId id="257" r:id="rId8"/>
    <p:sldId id="264" r:id="rId9"/>
    <p:sldId id="259" r:id="rId10"/>
    <p:sldId id="260" r:id="rId11"/>
    <p:sldId id="261" r:id="rId12"/>
    <p:sldId id="283" r:id="rId13"/>
    <p:sldId id="278" r:id="rId14"/>
    <p:sldId id="265" r:id="rId15"/>
    <p:sldId id="269" r:id="rId16"/>
    <p:sldId id="262" r:id="rId17"/>
    <p:sldId id="284" r:id="rId18"/>
    <p:sldId id="266" r:id="rId19"/>
    <p:sldId id="267" r:id="rId20"/>
  </p:sldIdLst>
  <p:sldSz cx="18288000" cy="10287000"/>
  <p:notesSz cx="6858000" cy="9144000"/>
  <p:embeddedFontLst>
    <p:embeddedFont>
      <p:font typeface="Poppins" panose="00000500000000000000"/>
      <p:regular r:id="rId24"/>
    </p:embeddedFont>
    <p:embeddedFont>
      <p:font typeface="Bebas Neue" panose="020B0606020202050201"/>
      <p:regular r:id="rId25"/>
    </p:embeddedFont>
    <p:embeddedFont>
      <p:font typeface="Assistant"/>
      <p:regular r:id="rId26"/>
    </p:embeddedFont>
    <p:embeddedFont>
      <p:font typeface="Public Sans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666"/>
    <a:srgbClr val="9AB8F4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60" d="100"/>
          <a:sy n="60" d="100"/>
        </p:scale>
        <p:origin x="29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20F3-4502-46B7-B412-91D762CE34D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91BC1-A1EA-4A74-BCCF-F825C1E056D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1" name="Google Shape;18641;g1dc4b6fe64d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2" name="Google Shape;18642;g1dc4b6fe64d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91BC1-A1EA-4A74-BCCF-F825C1E056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5" name="Google Shape;21245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6" name="Google Shape;21246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91BC1-A1EA-4A74-BCCF-F825C1E056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6"/>
          <p:cNvGrpSpPr/>
          <p:nvPr/>
        </p:nvGrpSpPr>
        <p:grpSpPr>
          <a:xfrm>
            <a:off x="16857800" y="3403368"/>
            <a:ext cx="5713228" cy="5713228"/>
            <a:chOff x="1190625" y="238125"/>
            <a:chExt cx="5205200" cy="5205200"/>
          </a:xfrm>
        </p:grpSpPr>
        <p:sp>
          <p:nvSpPr>
            <p:cNvPr id="1245" name="Google Shape;1245;p6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0" name="Google Shape;1440;p6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1" name="Google Shape;1461;p6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2" name="Google Shape;1462;p6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6" name="Google Shape;1586;p6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7" name="Google Shape;1587;p6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1" name="Google Shape;1611;p6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2" name="Google Shape;1612;p6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3" name="Google Shape;1613;p6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4" name="Google Shape;1614;p6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5" name="Google Shape;1615;p6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" name="Google Shape;1616;p6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" name="Google Shape;1617;p6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" name="Google Shape;1618;p6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" name="Google Shape;1619;p6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" name="Google Shape;1620;p6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" name="Google Shape;1621;p6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622" name="Google Shape;1622;p6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3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23" name="Google Shape;1623;p6"/>
          <p:cNvGrpSpPr/>
          <p:nvPr/>
        </p:nvGrpSpPr>
        <p:grpSpPr>
          <a:xfrm>
            <a:off x="15553551" y="-343480"/>
            <a:ext cx="2665902" cy="3818272"/>
            <a:chOff x="3130911" y="1235536"/>
            <a:chExt cx="1434514" cy="2054601"/>
          </a:xfrm>
        </p:grpSpPr>
        <p:sp>
          <p:nvSpPr>
            <p:cNvPr id="1624" name="Google Shape;1624;p6"/>
            <p:cNvSpPr/>
            <p:nvPr/>
          </p:nvSpPr>
          <p:spPr>
            <a:xfrm>
              <a:off x="3130911" y="1712601"/>
              <a:ext cx="200132" cy="200127"/>
            </a:xfrm>
            <a:custGeom>
              <a:avLst/>
              <a:gdLst/>
              <a:ahLst/>
              <a:cxnLst/>
              <a:rect l="l" t="t" r="r" b="b"/>
              <a:pathLst>
                <a:path w="38048" h="38047" extrusionOk="0">
                  <a:moveTo>
                    <a:pt x="11630" y="0"/>
                  </a:moveTo>
                  <a:lnTo>
                    <a:pt x="11630" y="11697"/>
                  </a:lnTo>
                  <a:lnTo>
                    <a:pt x="1" y="11697"/>
                  </a:lnTo>
                  <a:lnTo>
                    <a:pt x="1" y="26418"/>
                  </a:lnTo>
                  <a:lnTo>
                    <a:pt x="11630" y="26418"/>
                  </a:lnTo>
                  <a:lnTo>
                    <a:pt x="11630" y="38047"/>
                  </a:lnTo>
                  <a:lnTo>
                    <a:pt x="26351" y="38047"/>
                  </a:lnTo>
                  <a:lnTo>
                    <a:pt x="26351" y="26418"/>
                  </a:lnTo>
                  <a:lnTo>
                    <a:pt x="38047" y="26418"/>
                  </a:lnTo>
                  <a:lnTo>
                    <a:pt x="38047" y="11697"/>
                  </a:lnTo>
                  <a:lnTo>
                    <a:pt x="26351" y="11697"/>
                  </a:lnTo>
                  <a:lnTo>
                    <a:pt x="2635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" name="Google Shape;1625;p6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" name="Google Shape;1626;p6"/>
            <p:cNvSpPr/>
            <p:nvPr/>
          </p:nvSpPr>
          <p:spPr>
            <a:xfrm>
              <a:off x="4331497" y="2456590"/>
              <a:ext cx="233928" cy="233919"/>
            </a:xfrm>
            <a:custGeom>
              <a:avLst/>
              <a:gdLst/>
              <a:ahLst/>
              <a:cxnLst/>
              <a:rect l="l" t="t" r="r" b="b"/>
              <a:pathLst>
                <a:path w="26284" h="26283" extrusionOk="0">
                  <a:moveTo>
                    <a:pt x="8067" y="0"/>
                  </a:moveTo>
                  <a:lnTo>
                    <a:pt x="8067" y="8067"/>
                  </a:lnTo>
                  <a:lnTo>
                    <a:pt x="1" y="8067"/>
                  </a:lnTo>
                  <a:lnTo>
                    <a:pt x="1" y="18217"/>
                  </a:lnTo>
                  <a:lnTo>
                    <a:pt x="8067" y="18217"/>
                  </a:lnTo>
                  <a:lnTo>
                    <a:pt x="8067" y="26283"/>
                  </a:lnTo>
                  <a:lnTo>
                    <a:pt x="18217" y="26283"/>
                  </a:lnTo>
                  <a:lnTo>
                    <a:pt x="18217" y="18217"/>
                  </a:lnTo>
                  <a:lnTo>
                    <a:pt x="26284" y="18217"/>
                  </a:lnTo>
                  <a:lnTo>
                    <a:pt x="26284" y="8067"/>
                  </a:lnTo>
                  <a:lnTo>
                    <a:pt x="18217" y="8067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" name="Google Shape;1627;p6"/>
            <p:cNvSpPr/>
            <p:nvPr/>
          </p:nvSpPr>
          <p:spPr>
            <a:xfrm>
              <a:off x="4028185" y="2070117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" name="Google Shape;1628;p6"/>
            <p:cNvSpPr/>
            <p:nvPr/>
          </p:nvSpPr>
          <p:spPr>
            <a:xfrm>
              <a:off x="4214826" y="2940154"/>
              <a:ext cx="350589" cy="349984"/>
            </a:xfrm>
            <a:custGeom>
              <a:avLst/>
              <a:gdLst/>
              <a:ahLst/>
              <a:cxnLst/>
              <a:rect l="l" t="t" r="r" b="b"/>
              <a:pathLst>
                <a:path w="39392" h="39324" extrusionOk="0">
                  <a:moveTo>
                    <a:pt x="12100" y="0"/>
                  </a:moveTo>
                  <a:lnTo>
                    <a:pt x="12100" y="12100"/>
                  </a:lnTo>
                  <a:lnTo>
                    <a:pt x="1" y="12100"/>
                  </a:lnTo>
                  <a:lnTo>
                    <a:pt x="1" y="27291"/>
                  </a:lnTo>
                  <a:lnTo>
                    <a:pt x="12100" y="27291"/>
                  </a:lnTo>
                  <a:lnTo>
                    <a:pt x="12100" y="39323"/>
                  </a:lnTo>
                  <a:lnTo>
                    <a:pt x="27292" y="39323"/>
                  </a:lnTo>
                  <a:lnTo>
                    <a:pt x="27292" y="27291"/>
                  </a:lnTo>
                  <a:lnTo>
                    <a:pt x="39392" y="27291"/>
                  </a:lnTo>
                  <a:lnTo>
                    <a:pt x="39392" y="12100"/>
                  </a:lnTo>
                  <a:lnTo>
                    <a:pt x="27292" y="12100"/>
                  </a:lnTo>
                  <a:lnTo>
                    <a:pt x="27292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" name="Google Shape;1629;p6"/>
            <p:cNvSpPr/>
            <p:nvPr/>
          </p:nvSpPr>
          <p:spPr>
            <a:xfrm>
              <a:off x="3898956" y="2544709"/>
              <a:ext cx="56835" cy="56844"/>
            </a:xfrm>
            <a:custGeom>
              <a:avLst/>
              <a:gdLst/>
              <a:ahLst/>
              <a:cxnLst/>
              <a:rect l="l" t="t" r="r" b="b"/>
              <a:pathLst>
                <a:path w="6386" h="6387" extrusionOk="0">
                  <a:moveTo>
                    <a:pt x="1949" y="0"/>
                  </a:moveTo>
                  <a:lnTo>
                    <a:pt x="1949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49" y="4437"/>
                  </a:lnTo>
                  <a:lnTo>
                    <a:pt x="1949" y="6386"/>
                  </a:lnTo>
                  <a:lnTo>
                    <a:pt x="4436" y="6386"/>
                  </a:lnTo>
                  <a:lnTo>
                    <a:pt x="4436" y="4437"/>
                  </a:lnTo>
                  <a:lnTo>
                    <a:pt x="6386" y="4437"/>
                  </a:lnTo>
                  <a:lnTo>
                    <a:pt x="6386" y="1950"/>
                  </a:lnTo>
                  <a:lnTo>
                    <a:pt x="4436" y="1950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" name="Google Shape;1630;p6"/>
            <p:cNvSpPr/>
            <p:nvPr/>
          </p:nvSpPr>
          <p:spPr>
            <a:xfrm>
              <a:off x="3624366" y="1615442"/>
              <a:ext cx="56844" cy="56248"/>
            </a:xfrm>
            <a:custGeom>
              <a:avLst/>
              <a:gdLst/>
              <a:ahLst/>
              <a:cxnLst/>
              <a:rect l="l" t="t" r="r" b="b"/>
              <a:pathLst>
                <a:path w="6387" h="6320" extrusionOk="0">
                  <a:moveTo>
                    <a:pt x="1950" y="1"/>
                  </a:moveTo>
                  <a:lnTo>
                    <a:pt x="1950" y="1950"/>
                  </a:lnTo>
                  <a:lnTo>
                    <a:pt x="0" y="1950"/>
                  </a:lnTo>
                  <a:lnTo>
                    <a:pt x="0" y="4370"/>
                  </a:lnTo>
                  <a:lnTo>
                    <a:pt x="1950" y="4370"/>
                  </a:lnTo>
                  <a:lnTo>
                    <a:pt x="1950" y="6320"/>
                  </a:lnTo>
                  <a:lnTo>
                    <a:pt x="4437" y="6320"/>
                  </a:lnTo>
                  <a:lnTo>
                    <a:pt x="4437" y="4370"/>
                  </a:lnTo>
                  <a:lnTo>
                    <a:pt x="6386" y="4370"/>
                  </a:lnTo>
                  <a:lnTo>
                    <a:pt x="6386" y="1950"/>
                  </a:lnTo>
                  <a:lnTo>
                    <a:pt x="4437" y="1950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" name="Google Shape;1631;p6"/>
            <p:cNvSpPr/>
            <p:nvPr/>
          </p:nvSpPr>
          <p:spPr>
            <a:xfrm>
              <a:off x="3623781" y="1235536"/>
              <a:ext cx="338618" cy="338618"/>
            </a:xfrm>
            <a:custGeom>
              <a:avLst/>
              <a:gdLst/>
              <a:ahLst/>
              <a:cxnLst/>
              <a:rect l="l" t="t" r="r" b="b"/>
              <a:pathLst>
                <a:path w="38047" h="38047" extrusionOk="0">
                  <a:moveTo>
                    <a:pt x="11697" y="1"/>
                  </a:moveTo>
                  <a:lnTo>
                    <a:pt x="11697" y="11697"/>
                  </a:lnTo>
                  <a:lnTo>
                    <a:pt x="0" y="11697"/>
                  </a:lnTo>
                  <a:lnTo>
                    <a:pt x="0" y="26418"/>
                  </a:lnTo>
                  <a:lnTo>
                    <a:pt x="11697" y="26418"/>
                  </a:lnTo>
                  <a:lnTo>
                    <a:pt x="11697" y="38047"/>
                  </a:lnTo>
                  <a:lnTo>
                    <a:pt x="26418" y="38047"/>
                  </a:lnTo>
                  <a:lnTo>
                    <a:pt x="26418" y="26418"/>
                  </a:lnTo>
                  <a:lnTo>
                    <a:pt x="38047" y="26418"/>
                  </a:lnTo>
                  <a:lnTo>
                    <a:pt x="38047" y="11697"/>
                  </a:lnTo>
                  <a:lnTo>
                    <a:pt x="26418" y="11697"/>
                  </a:lnTo>
                  <a:lnTo>
                    <a:pt x="26418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1632" name="Google Shape;1632;p6"/>
          <p:cNvGrpSpPr/>
          <p:nvPr/>
        </p:nvGrpSpPr>
        <p:grpSpPr>
          <a:xfrm>
            <a:off x="-393599" y="7464721"/>
            <a:ext cx="1749950" cy="2703922"/>
            <a:chOff x="3623781" y="1235536"/>
            <a:chExt cx="941644" cy="1454973"/>
          </a:xfrm>
        </p:grpSpPr>
        <p:sp>
          <p:nvSpPr>
            <p:cNvPr id="1633" name="Google Shape;1633;p6"/>
            <p:cNvSpPr/>
            <p:nvPr/>
          </p:nvSpPr>
          <p:spPr>
            <a:xfrm>
              <a:off x="3822382" y="1776977"/>
              <a:ext cx="234524" cy="234524"/>
            </a:xfrm>
            <a:custGeom>
              <a:avLst/>
              <a:gdLst/>
              <a:ahLst/>
              <a:cxnLst/>
              <a:rect l="l" t="t" r="r" b="b"/>
              <a:pathLst>
                <a:path w="26351" h="26351" extrusionOk="0">
                  <a:moveTo>
                    <a:pt x="8067" y="0"/>
                  </a:moveTo>
                  <a:lnTo>
                    <a:pt x="8067" y="8066"/>
                  </a:lnTo>
                  <a:lnTo>
                    <a:pt x="1" y="8066"/>
                  </a:lnTo>
                  <a:lnTo>
                    <a:pt x="1" y="18284"/>
                  </a:lnTo>
                  <a:lnTo>
                    <a:pt x="8067" y="18284"/>
                  </a:lnTo>
                  <a:lnTo>
                    <a:pt x="8067" y="26350"/>
                  </a:lnTo>
                  <a:lnTo>
                    <a:pt x="18217" y="26350"/>
                  </a:lnTo>
                  <a:lnTo>
                    <a:pt x="18217" y="18284"/>
                  </a:lnTo>
                  <a:lnTo>
                    <a:pt x="26351" y="18284"/>
                  </a:lnTo>
                  <a:lnTo>
                    <a:pt x="26351" y="8066"/>
                  </a:lnTo>
                  <a:lnTo>
                    <a:pt x="18217" y="8066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" name="Google Shape;1634;p6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" name="Google Shape;1635;p6"/>
            <p:cNvSpPr/>
            <p:nvPr/>
          </p:nvSpPr>
          <p:spPr>
            <a:xfrm>
              <a:off x="4331497" y="2456590"/>
              <a:ext cx="233928" cy="233919"/>
            </a:xfrm>
            <a:custGeom>
              <a:avLst/>
              <a:gdLst/>
              <a:ahLst/>
              <a:cxnLst/>
              <a:rect l="l" t="t" r="r" b="b"/>
              <a:pathLst>
                <a:path w="26284" h="26283" extrusionOk="0">
                  <a:moveTo>
                    <a:pt x="8067" y="0"/>
                  </a:moveTo>
                  <a:lnTo>
                    <a:pt x="8067" y="8067"/>
                  </a:lnTo>
                  <a:lnTo>
                    <a:pt x="1" y="8067"/>
                  </a:lnTo>
                  <a:lnTo>
                    <a:pt x="1" y="18217"/>
                  </a:lnTo>
                  <a:lnTo>
                    <a:pt x="8067" y="18217"/>
                  </a:lnTo>
                  <a:lnTo>
                    <a:pt x="8067" y="26283"/>
                  </a:lnTo>
                  <a:lnTo>
                    <a:pt x="18217" y="26283"/>
                  </a:lnTo>
                  <a:lnTo>
                    <a:pt x="18217" y="18217"/>
                  </a:lnTo>
                  <a:lnTo>
                    <a:pt x="26284" y="18217"/>
                  </a:lnTo>
                  <a:lnTo>
                    <a:pt x="26284" y="8067"/>
                  </a:lnTo>
                  <a:lnTo>
                    <a:pt x="18217" y="8067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" name="Google Shape;1636;p6"/>
            <p:cNvSpPr/>
            <p:nvPr/>
          </p:nvSpPr>
          <p:spPr>
            <a:xfrm>
              <a:off x="4028185" y="2070117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" name="Google Shape;1637;p6"/>
            <p:cNvSpPr/>
            <p:nvPr/>
          </p:nvSpPr>
          <p:spPr>
            <a:xfrm>
              <a:off x="3653077" y="1712960"/>
              <a:ext cx="140006" cy="139997"/>
            </a:xfrm>
            <a:custGeom>
              <a:avLst/>
              <a:gdLst/>
              <a:ahLst/>
              <a:cxnLst/>
              <a:rect l="l" t="t" r="r" b="b"/>
              <a:pathLst>
                <a:path w="15731" h="15730" extrusionOk="0">
                  <a:moveTo>
                    <a:pt x="4841" y="1"/>
                  </a:moveTo>
                  <a:lnTo>
                    <a:pt x="4841" y="4840"/>
                  </a:lnTo>
                  <a:lnTo>
                    <a:pt x="1" y="4840"/>
                  </a:lnTo>
                  <a:lnTo>
                    <a:pt x="1" y="10890"/>
                  </a:lnTo>
                  <a:lnTo>
                    <a:pt x="4841" y="10890"/>
                  </a:lnTo>
                  <a:lnTo>
                    <a:pt x="4841" y="15730"/>
                  </a:lnTo>
                  <a:lnTo>
                    <a:pt x="10890" y="15730"/>
                  </a:lnTo>
                  <a:lnTo>
                    <a:pt x="10890" y="10890"/>
                  </a:lnTo>
                  <a:lnTo>
                    <a:pt x="15730" y="10890"/>
                  </a:lnTo>
                  <a:lnTo>
                    <a:pt x="15730" y="4840"/>
                  </a:lnTo>
                  <a:lnTo>
                    <a:pt x="10890" y="4840"/>
                  </a:lnTo>
                  <a:lnTo>
                    <a:pt x="10890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" name="Google Shape;1638;p6"/>
            <p:cNvSpPr/>
            <p:nvPr/>
          </p:nvSpPr>
          <p:spPr>
            <a:xfrm>
              <a:off x="3898956" y="2544709"/>
              <a:ext cx="56835" cy="56844"/>
            </a:xfrm>
            <a:custGeom>
              <a:avLst/>
              <a:gdLst/>
              <a:ahLst/>
              <a:cxnLst/>
              <a:rect l="l" t="t" r="r" b="b"/>
              <a:pathLst>
                <a:path w="6386" h="6387" extrusionOk="0">
                  <a:moveTo>
                    <a:pt x="1949" y="0"/>
                  </a:moveTo>
                  <a:lnTo>
                    <a:pt x="1949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49" y="4437"/>
                  </a:lnTo>
                  <a:lnTo>
                    <a:pt x="1949" y="6386"/>
                  </a:lnTo>
                  <a:lnTo>
                    <a:pt x="4436" y="6386"/>
                  </a:lnTo>
                  <a:lnTo>
                    <a:pt x="4436" y="4437"/>
                  </a:lnTo>
                  <a:lnTo>
                    <a:pt x="6386" y="4437"/>
                  </a:lnTo>
                  <a:lnTo>
                    <a:pt x="6386" y="1950"/>
                  </a:lnTo>
                  <a:lnTo>
                    <a:pt x="4436" y="1950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" name="Google Shape;1639;p6"/>
            <p:cNvSpPr/>
            <p:nvPr/>
          </p:nvSpPr>
          <p:spPr>
            <a:xfrm>
              <a:off x="3624366" y="1615442"/>
              <a:ext cx="56844" cy="56248"/>
            </a:xfrm>
            <a:custGeom>
              <a:avLst/>
              <a:gdLst/>
              <a:ahLst/>
              <a:cxnLst/>
              <a:rect l="l" t="t" r="r" b="b"/>
              <a:pathLst>
                <a:path w="6387" h="6320" extrusionOk="0">
                  <a:moveTo>
                    <a:pt x="1950" y="1"/>
                  </a:moveTo>
                  <a:lnTo>
                    <a:pt x="1950" y="1950"/>
                  </a:lnTo>
                  <a:lnTo>
                    <a:pt x="0" y="1950"/>
                  </a:lnTo>
                  <a:lnTo>
                    <a:pt x="0" y="4370"/>
                  </a:lnTo>
                  <a:lnTo>
                    <a:pt x="1950" y="4370"/>
                  </a:lnTo>
                  <a:lnTo>
                    <a:pt x="1950" y="6320"/>
                  </a:lnTo>
                  <a:lnTo>
                    <a:pt x="4437" y="6320"/>
                  </a:lnTo>
                  <a:lnTo>
                    <a:pt x="4437" y="4370"/>
                  </a:lnTo>
                  <a:lnTo>
                    <a:pt x="6386" y="4370"/>
                  </a:lnTo>
                  <a:lnTo>
                    <a:pt x="6386" y="1950"/>
                  </a:lnTo>
                  <a:lnTo>
                    <a:pt x="4437" y="1950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" name="Google Shape;1640;p6"/>
            <p:cNvSpPr/>
            <p:nvPr/>
          </p:nvSpPr>
          <p:spPr>
            <a:xfrm>
              <a:off x="3623781" y="1235536"/>
              <a:ext cx="338618" cy="338618"/>
            </a:xfrm>
            <a:custGeom>
              <a:avLst/>
              <a:gdLst/>
              <a:ahLst/>
              <a:cxnLst/>
              <a:rect l="l" t="t" r="r" b="b"/>
              <a:pathLst>
                <a:path w="38047" h="38047" extrusionOk="0">
                  <a:moveTo>
                    <a:pt x="11697" y="1"/>
                  </a:moveTo>
                  <a:lnTo>
                    <a:pt x="11697" y="11697"/>
                  </a:lnTo>
                  <a:lnTo>
                    <a:pt x="0" y="11697"/>
                  </a:lnTo>
                  <a:lnTo>
                    <a:pt x="0" y="26418"/>
                  </a:lnTo>
                  <a:lnTo>
                    <a:pt x="11697" y="26418"/>
                  </a:lnTo>
                  <a:lnTo>
                    <a:pt x="11697" y="38047"/>
                  </a:lnTo>
                  <a:lnTo>
                    <a:pt x="26418" y="38047"/>
                  </a:lnTo>
                  <a:lnTo>
                    <a:pt x="26418" y="26418"/>
                  </a:lnTo>
                  <a:lnTo>
                    <a:pt x="38047" y="26418"/>
                  </a:lnTo>
                  <a:lnTo>
                    <a:pt x="38047" y="11697"/>
                  </a:lnTo>
                  <a:lnTo>
                    <a:pt x="26418" y="11697"/>
                  </a:lnTo>
                  <a:lnTo>
                    <a:pt x="26418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1641" name="Google Shape;1641;p6"/>
          <p:cNvGrpSpPr/>
          <p:nvPr/>
        </p:nvGrpSpPr>
        <p:grpSpPr>
          <a:xfrm>
            <a:off x="15337351" y="7056893"/>
            <a:ext cx="2982050" cy="3230098"/>
            <a:chOff x="2960792" y="1552030"/>
            <a:chExt cx="1604633" cy="1738107"/>
          </a:xfrm>
        </p:grpSpPr>
        <p:sp>
          <p:nvSpPr>
            <p:cNvPr id="1642" name="Google Shape;1642;p6"/>
            <p:cNvSpPr/>
            <p:nvPr/>
          </p:nvSpPr>
          <p:spPr>
            <a:xfrm>
              <a:off x="3822382" y="1776977"/>
              <a:ext cx="234524" cy="234524"/>
            </a:xfrm>
            <a:custGeom>
              <a:avLst/>
              <a:gdLst/>
              <a:ahLst/>
              <a:cxnLst/>
              <a:rect l="l" t="t" r="r" b="b"/>
              <a:pathLst>
                <a:path w="26351" h="26351" extrusionOk="0">
                  <a:moveTo>
                    <a:pt x="8067" y="0"/>
                  </a:moveTo>
                  <a:lnTo>
                    <a:pt x="8067" y="8066"/>
                  </a:lnTo>
                  <a:lnTo>
                    <a:pt x="1" y="8066"/>
                  </a:lnTo>
                  <a:lnTo>
                    <a:pt x="1" y="18284"/>
                  </a:lnTo>
                  <a:lnTo>
                    <a:pt x="8067" y="18284"/>
                  </a:lnTo>
                  <a:lnTo>
                    <a:pt x="8067" y="26350"/>
                  </a:lnTo>
                  <a:lnTo>
                    <a:pt x="18217" y="26350"/>
                  </a:lnTo>
                  <a:lnTo>
                    <a:pt x="18217" y="18284"/>
                  </a:lnTo>
                  <a:lnTo>
                    <a:pt x="26351" y="18284"/>
                  </a:lnTo>
                  <a:lnTo>
                    <a:pt x="26351" y="8066"/>
                  </a:lnTo>
                  <a:lnTo>
                    <a:pt x="18217" y="8066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" name="Google Shape;1643;p6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" name="Google Shape;1644;p6"/>
            <p:cNvSpPr/>
            <p:nvPr/>
          </p:nvSpPr>
          <p:spPr>
            <a:xfrm>
              <a:off x="4331497" y="2456590"/>
              <a:ext cx="233928" cy="233919"/>
            </a:xfrm>
            <a:custGeom>
              <a:avLst/>
              <a:gdLst/>
              <a:ahLst/>
              <a:cxnLst/>
              <a:rect l="l" t="t" r="r" b="b"/>
              <a:pathLst>
                <a:path w="26284" h="26283" extrusionOk="0">
                  <a:moveTo>
                    <a:pt x="8067" y="0"/>
                  </a:moveTo>
                  <a:lnTo>
                    <a:pt x="8067" y="8067"/>
                  </a:lnTo>
                  <a:lnTo>
                    <a:pt x="1" y="8067"/>
                  </a:lnTo>
                  <a:lnTo>
                    <a:pt x="1" y="18217"/>
                  </a:lnTo>
                  <a:lnTo>
                    <a:pt x="8067" y="18217"/>
                  </a:lnTo>
                  <a:lnTo>
                    <a:pt x="8067" y="26283"/>
                  </a:lnTo>
                  <a:lnTo>
                    <a:pt x="18217" y="26283"/>
                  </a:lnTo>
                  <a:lnTo>
                    <a:pt x="18217" y="18217"/>
                  </a:lnTo>
                  <a:lnTo>
                    <a:pt x="26284" y="18217"/>
                  </a:lnTo>
                  <a:lnTo>
                    <a:pt x="26284" y="8067"/>
                  </a:lnTo>
                  <a:lnTo>
                    <a:pt x="18217" y="8067"/>
                  </a:lnTo>
                  <a:lnTo>
                    <a:pt x="1821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" name="Google Shape;1645;p6"/>
            <p:cNvSpPr/>
            <p:nvPr/>
          </p:nvSpPr>
          <p:spPr>
            <a:xfrm>
              <a:off x="4028185" y="2070117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" name="Google Shape;1646;p6"/>
            <p:cNvSpPr/>
            <p:nvPr/>
          </p:nvSpPr>
          <p:spPr>
            <a:xfrm>
              <a:off x="4214826" y="2940154"/>
              <a:ext cx="350589" cy="349984"/>
            </a:xfrm>
            <a:custGeom>
              <a:avLst/>
              <a:gdLst/>
              <a:ahLst/>
              <a:cxnLst/>
              <a:rect l="l" t="t" r="r" b="b"/>
              <a:pathLst>
                <a:path w="39392" h="39324" extrusionOk="0">
                  <a:moveTo>
                    <a:pt x="12100" y="0"/>
                  </a:moveTo>
                  <a:lnTo>
                    <a:pt x="12100" y="12100"/>
                  </a:lnTo>
                  <a:lnTo>
                    <a:pt x="1" y="12100"/>
                  </a:lnTo>
                  <a:lnTo>
                    <a:pt x="1" y="27291"/>
                  </a:lnTo>
                  <a:lnTo>
                    <a:pt x="12100" y="27291"/>
                  </a:lnTo>
                  <a:lnTo>
                    <a:pt x="12100" y="39323"/>
                  </a:lnTo>
                  <a:lnTo>
                    <a:pt x="27292" y="39323"/>
                  </a:lnTo>
                  <a:lnTo>
                    <a:pt x="27292" y="27291"/>
                  </a:lnTo>
                  <a:lnTo>
                    <a:pt x="39392" y="27291"/>
                  </a:lnTo>
                  <a:lnTo>
                    <a:pt x="39392" y="12100"/>
                  </a:lnTo>
                  <a:lnTo>
                    <a:pt x="27292" y="12100"/>
                  </a:lnTo>
                  <a:lnTo>
                    <a:pt x="27292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" name="Google Shape;1647;p6"/>
            <p:cNvSpPr/>
            <p:nvPr/>
          </p:nvSpPr>
          <p:spPr>
            <a:xfrm>
              <a:off x="3898956" y="2544709"/>
              <a:ext cx="56835" cy="56844"/>
            </a:xfrm>
            <a:custGeom>
              <a:avLst/>
              <a:gdLst/>
              <a:ahLst/>
              <a:cxnLst/>
              <a:rect l="l" t="t" r="r" b="b"/>
              <a:pathLst>
                <a:path w="6386" h="6387" extrusionOk="0">
                  <a:moveTo>
                    <a:pt x="1949" y="0"/>
                  </a:moveTo>
                  <a:lnTo>
                    <a:pt x="1949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49" y="4437"/>
                  </a:lnTo>
                  <a:lnTo>
                    <a:pt x="1949" y="6386"/>
                  </a:lnTo>
                  <a:lnTo>
                    <a:pt x="4436" y="6386"/>
                  </a:lnTo>
                  <a:lnTo>
                    <a:pt x="4436" y="4437"/>
                  </a:lnTo>
                  <a:lnTo>
                    <a:pt x="6386" y="4437"/>
                  </a:lnTo>
                  <a:lnTo>
                    <a:pt x="6386" y="1950"/>
                  </a:lnTo>
                  <a:lnTo>
                    <a:pt x="4436" y="1950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" name="Google Shape;1648;p6"/>
            <p:cNvSpPr/>
            <p:nvPr/>
          </p:nvSpPr>
          <p:spPr>
            <a:xfrm>
              <a:off x="2960792" y="2887844"/>
              <a:ext cx="338618" cy="338618"/>
            </a:xfrm>
            <a:custGeom>
              <a:avLst/>
              <a:gdLst/>
              <a:ahLst/>
              <a:cxnLst/>
              <a:rect l="l" t="t" r="r" b="b"/>
              <a:pathLst>
                <a:path w="38047" h="38047" extrusionOk="0">
                  <a:moveTo>
                    <a:pt x="11697" y="1"/>
                  </a:moveTo>
                  <a:lnTo>
                    <a:pt x="11697" y="11697"/>
                  </a:lnTo>
                  <a:lnTo>
                    <a:pt x="0" y="11697"/>
                  </a:lnTo>
                  <a:lnTo>
                    <a:pt x="0" y="26418"/>
                  </a:lnTo>
                  <a:lnTo>
                    <a:pt x="11697" y="26418"/>
                  </a:lnTo>
                  <a:lnTo>
                    <a:pt x="11697" y="38047"/>
                  </a:lnTo>
                  <a:lnTo>
                    <a:pt x="26418" y="38047"/>
                  </a:lnTo>
                  <a:lnTo>
                    <a:pt x="26418" y="26418"/>
                  </a:lnTo>
                  <a:lnTo>
                    <a:pt x="38047" y="26418"/>
                  </a:lnTo>
                  <a:lnTo>
                    <a:pt x="38047" y="11697"/>
                  </a:lnTo>
                  <a:lnTo>
                    <a:pt x="26418" y="11697"/>
                  </a:lnTo>
                  <a:lnTo>
                    <a:pt x="26418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" name="Google Shape;1649;p6"/>
            <p:cNvSpPr/>
            <p:nvPr/>
          </p:nvSpPr>
          <p:spPr>
            <a:xfrm>
              <a:off x="4000060" y="2926394"/>
              <a:ext cx="140593" cy="139997"/>
            </a:xfrm>
            <a:custGeom>
              <a:avLst/>
              <a:gdLst/>
              <a:ahLst/>
              <a:cxnLst/>
              <a:rect l="l" t="t" r="r" b="b"/>
              <a:pathLst>
                <a:path w="15797" h="15730" extrusionOk="0">
                  <a:moveTo>
                    <a:pt x="4840" y="0"/>
                  </a:moveTo>
                  <a:lnTo>
                    <a:pt x="4840" y="4840"/>
                  </a:lnTo>
                  <a:lnTo>
                    <a:pt x="0" y="4840"/>
                  </a:lnTo>
                  <a:lnTo>
                    <a:pt x="0" y="10890"/>
                  </a:lnTo>
                  <a:lnTo>
                    <a:pt x="4840" y="10890"/>
                  </a:lnTo>
                  <a:lnTo>
                    <a:pt x="4840" y="15729"/>
                  </a:lnTo>
                  <a:lnTo>
                    <a:pt x="10957" y="15729"/>
                  </a:lnTo>
                  <a:lnTo>
                    <a:pt x="10957" y="10890"/>
                  </a:lnTo>
                  <a:lnTo>
                    <a:pt x="15797" y="10890"/>
                  </a:lnTo>
                  <a:lnTo>
                    <a:pt x="15797" y="4840"/>
                  </a:lnTo>
                  <a:lnTo>
                    <a:pt x="10957" y="4840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1650" name="Google Shape;1650;p6"/>
          <p:cNvGrpSpPr/>
          <p:nvPr/>
        </p:nvGrpSpPr>
        <p:grpSpPr>
          <a:xfrm>
            <a:off x="3578261" y="9217067"/>
            <a:ext cx="7542334" cy="7542334"/>
            <a:chOff x="1190625" y="238125"/>
            <a:chExt cx="5205200" cy="5205200"/>
          </a:xfrm>
        </p:grpSpPr>
        <p:sp>
          <p:nvSpPr>
            <p:cNvPr id="1651" name="Google Shape;1651;p6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" name="Google Shape;1652;p6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" name="Google Shape;1653;p6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" name="Google Shape;1654;p6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7" name="Google Shape;1967;p6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2028" name="Google Shape;2028;p6"/>
          <p:cNvGrpSpPr/>
          <p:nvPr/>
        </p:nvGrpSpPr>
        <p:grpSpPr>
          <a:xfrm>
            <a:off x="223416" y="94784"/>
            <a:ext cx="1144568" cy="1854556"/>
            <a:chOff x="111708" y="47392"/>
            <a:chExt cx="572284" cy="927278"/>
          </a:xfrm>
        </p:grpSpPr>
        <p:grpSp>
          <p:nvGrpSpPr>
            <p:cNvPr id="2029" name="Google Shape;2029;p6"/>
            <p:cNvGrpSpPr/>
            <p:nvPr/>
          </p:nvGrpSpPr>
          <p:grpSpPr>
            <a:xfrm flipH="1">
              <a:off x="164458" y="47392"/>
              <a:ext cx="519534" cy="488563"/>
              <a:chOff x="3653077" y="1039327"/>
              <a:chExt cx="672448" cy="632363"/>
            </a:xfrm>
          </p:grpSpPr>
          <p:sp>
            <p:nvSpPr>
              <p:cNvPr id="2030" name="Google Shape;2030;p6"/>
              <p:cNvSpPr/>
              <p:nvPr/>
            </p:nvSpPr>
            <p:spPr>
              <a:xfrm>
                <a:off x="3653077" y="1333072"/>
                <a:ext cx="338627" cy="338618"/>
              </a:xfrm>
              <a:custGeom>
                <a:avLst/>
                <a:gdLst/>
                <a:ahLst/>
                <a:cxnLst/>
                <a:rect l="l" t="t" r="r" b="b"/>
                <a:pathLst>
                  <a:path w="38048" h="38047" extrusionOk="0">
                    <a:moveTo>
                      <a:pt x="11630" y="0"/>
                    </a:moveTo>
                    <a:lnTo>
                      <a:pt x="11630" y="11697"/>
                    </a:lnTo>
                    <a:lnTo>
                      <a:pt x="1" y="11697"/>
                    </a:lnTo>
                    <a:lnTo>
                      <a:pt x="1" y="26418"/>
                    </a:lnTo>
                    <a:lnTo>
                      <a:pt x="11630" y="26418"/>
                    </a:lnTo>
                    <a:lnTo>
                      <a:pt x="11630" y="38047"/>
                    </a:lnTo>
                    <a:lnTo>
                      <a:pt x="26351" y="38047"/>
                    </a:lnTo>
                    <a:lnTo>
                      <a:pt x="26351" y="26418"/>
                    </a:lnTo>
                    <a:lnTo>
                      <a:pt x="38047" y="26418"/>
                    </a:lnTo>
                    <a:lnTo>
                      <a:pt x="38047" y="11697"/>
                    </a:lnTo>
                    <a:lnTo>
                      <a:pt x="26351" y="11697"/>
                    </a:lnTo>
                    <a:lnTo>
                      <a:pt x="2635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  <p:sp>
            <p:nvSpPr>
              <p:cNvPr id="2031" name="Google Shape;2031;p6"/>
              <p:cNvSpPr/>
              <p:nvPr/>
            </p:nvSpPr>
            <p:spPr>
              <a:xfrm>
                <a:off x="3991695" y="1039327"/>
                <a:ext cx="333830" cy="333839"/>
              </a:xfrm>
              <a:custGeom>
                <a:avLst/>
                <a:gdLst/>
                <a:ahLst/>
                <a:cxnLst/>
                <a:rect l="l" t="t" r="r" b="b"/>
                <a:pathLst>
                  <a:path w="37509" h="37510" extrusionOk="0">
                    <a:moveTo>
                      <a:pt x="11495" y="1"/>
                    </a:moveTo>
                    <a:lnTo>
                      <a:pt x="11495" y="11495"/>
                    </a:lnTo>
                    <a:lnTo>
                      <a:pt x="0" y="11495"/>
                    </a:lnTo>
                    <a:lnTo>
                      <a:pt x="0" y="26015"/>
                    </a:lnTo>
                    <a:lnTo>
                      <a:pt x="11495" y="26015"/>
                    </a:lnTo>
                    <a:lnTo>
                      <a:pt x="11495" y="37509"/>
                    </a:lnTo>
                    <a:lnTo>
                      <a:pt x="26014" y="37509"/>
                    </a:lnTo>
                    <a:lnTo>
                      <a:pt x="26014" y="26015"/>
                    </a:lnTo>
                    <a:lnTo>
                      <a:pt x="37509" y="26015"/>
                    </a:lnTo>
                    <a:lnTo>
                      <a:pt x="37509" y="11495"/>
                    </a:lnTo>
                    <a:lnTo>
                      <a:pt x="26014" y="11495"/>
                    </a:lnTo>
                    <a:lnTo>
                      <a:pt x="26014" y="1"/>
                    </a:lnTo>
                    <a:close/>
                  </a:path>
                </a:pathLst>
              </a:custGeom>
              <a:solidFill>
                <a:srgbClr val="29ABD9">
                  <a:alpha val="7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/>
              </a:p>
            </p:txBody>
          </p:sp>
        </p:grpSp>
        <p:sp>
          <p:nvSpPr>
            <p:cNvPr id="2032" name="Google Shape;2032;p6"/>
            <p:cNvSpPr/>
            <p:nvPr/>
          </p:nvSpPr>
          <p:spPr>
            <a:xfrm>
              <a:off x="111708" y="650896"/>
              <a:ext cx="170668" cy="170668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545251" y="883970"/>
              <a:ext cx="90700" cy="90700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2" name="Google Shape;12212;p27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13" name="Google Shape;12213;p27"/>
          <p:cNvSpPr txBox="1">
            <a:spLocks noGrp="1"/>
          </p:cNvSpPr>
          <p:nvPr>
            <p:ph type="subTitle" idx="1"/>
          </p:nvPr>
        </p:nvSpPr>
        <p:spPr>
          <a:xfrm>
            <a:off x="3818774" y="3405150"/>
            <a:ext cx="4561200" cy="93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214" name="Google Shape;12214;p27"/>
          <p:cNvSpPr txBox="1">
            <a:spLocks noGrp="1"/>
          </p:cNvSpPr>
          <p:nvPr>
            <p:ph type="subTitle" idx="2"/>
          </p:nvPr>
        </p:nvSpPr>
        <p:spPr>
          <a:xfrm>
            <a:off x="3818774" y="4136100"/>
            <a:ext cx="4561200" cy="114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5" name="Google Shape;12215;p27"/>
          <p:cNvSpPr txBox="1">
            <a:spLocks noGrp="1"/>
          </p:cNvSpPr>
          <p:nvPr>
            <p:ph type="subTitle" idx="3"/>
          </p:nvPr>
        </p:nvSpPr>
        <p:spPr>
          <a:xfrm>
            <a:off x="11006618" y="4136100"/>
            <a:ext cx="4561200" cy="114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6" name="Google Shape;12216;p27"/>
          <p:cNvSpPr txBox="1">
            <a:spLocks noGrp="1"/>
          </p:cNvSpPr>
          <p:nvPr>
            <p:ph type="subTitle" idx="4"/>
          </p:nvPr>
        </p:nvSpPr>
        <p:spPr>
          <a:xfrm>
            <a:off x="3818774" y="6915950"/>
            <a:ext cx="4561200" cy="115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7" name="Google Shape;12217;p27"/>
          <p:cNvSpPr txBox="1">
            <a:spLocks noGrp="1"/>
          </p:cNvSpPr>
          <p:nvPr>
            <p:ph type="subTitle" idx="5"/>
          </p:nvPr>
        </p:nvSpPr>
        <p:spPr>
          <a:xfrm>
            <a:off x="11006600" y="6915950"/>
            <a:ext cx="4561200" cy="115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8" name="Google Shape;12218;p27"/>
          <p:cNvSpPr txBox="1">
            <a:spLocks noGrp="1"/>
          </p:cNvSpPr>
          <p:nvPr>
            <p:ph type="subTitle" idx="6"/>
          </p:nvPr>
        </p:nvSpPr>
        <p:spPr>
          <a:xfrm>
            <a:off x="3818774" y="6185000"/>
            <a:ext cx="4561200" cy="93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219" name="Google Shape;12219;p27"/>
          <p:cNvSpPr txBox="1">
            <a:spLocks noGrp="1"/>
          </p:cNvSpPr>
          <p:nvPr>
            <p:ph type="subTitle" idx="7"/>
          </p:nvPr>
        </p:nvSpPr>
        <p:spPr>
          <a:xfrm>
            <a:off x="11006596" y="3405150"/>
            <a:ext cx="4561200" cy="93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220" name="Google Shape;12220;p27"/>
          <p:cNvSpPr txBox="1">
            <a:spLocks noGrp="1"/>
          </p:cNvSpPr>
          <p:nvPr>
            <p:ph type="subTitle" idx="8"/>
          </p:nvPr>
        </p:nvSpPr>
        <p:spPr>
          <a:xfrm>
            <a:off x="11006596" y="6185000"/>
            <a:ext cx="4561200" cy="93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48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12221" name="Google Shape;12221;p27"/>
          <p:cNvGrpSpPr/>
          <p:nvPr/>
        </p:nvGrpSpPr>
        <p:grpSpPr>
          <a:xfrm>
            <a:off x="-3848166" y="-2359182"/>
            <a:ext cx="6858372" cy="6858372"/>
            <a:chOff x="1190625" y="238125"/>
            <a:chExt cx="5205200" cy="5205200"/>
          </a:xfrm>
        </p:grpSpPr>
        <p:sp>
          <p:nvSpPr>
            <p:cNvPr id="12222" name="Google Shape;12222;p27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3" name="Google Shape;12223;p27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4" name="Google Shape;12224;p27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5" name="Google Shape;12225;p27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6" name="Google Shape;12226;p27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7" name="Google Shape;12227;p27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8" name="Google Shape;12228;p27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29" name="Google Shape;12229;p27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0" name="Google Shape;12230;p27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1" name="Google Shape;12231;p27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2" name="Google Shape;12232;p27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3" name="Google Shape;12233;p27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4" name="Google Shape;12234;p27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5" name="Google Shape;12235;p27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6" name="Google Shape;12236;p27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7" name="Google Shape;12237;p27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8" name="Google Shape;12238;p27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39" name="Google Shape;12239;p27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0" name="Google Shape;12240;p27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1" name="Google Shape;12241;p27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2" name="Google Shape;12242;p27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3" name="Google Shape;12243;p27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4" name="Google Shape;12244;p27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5" name="Google Shape;12245;p27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6" name="Google Shape;12246;p27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7" name="Google Shape;12247;p27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8" name="Google Shape;12248;p27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49" name="Google Shape;12249;p27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0" name="Google Shape;12250;p27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1" name="Google Shape;12251;p27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2" name="Google Shape;12252;p27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3" name="Google Shape;12253;p27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4" name="Google Shape;12254;p27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5" name="Google Shape;12255;p27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6" name="Google Shape;12256;p27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7" name="Google Shape;12257;p27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8" name="Google Shape;12258;p27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59" name="Google Shape;12259;p27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0" name="Google Shape;12260;p27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1" name="Google Shape;12261;p27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2" name="Google Shape;12262;p27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3" name="Google Shape;12263;p27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4" name="Google Shape;12264;p27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5" name="Google Shape;12265;p27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6" name="Google Shape;12266;p27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7" name="Google Shape;12267;p27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8" name="Google Shape;12268;p27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69" name="Google Shape;12269;p27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0" name="Google Shape;12270;p27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1" name="Google Shape;12271;p27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2" name="Google Shape;12272;p27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3" name="Google Shape;12273;p27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4" name="Google Shape;12274;p27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5" name="Google Shape;12275;p27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6" name="Google Shape;12276;p27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7" name="Google Shape;12277;p27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8" name="Google Shape;12278;p27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79" name="Google Shape;12279;p27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0" name="Google Shape;12280;p27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1" name="Google Shape;12281;p27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2" name="Google Shape;12282;p27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3" name="Google Shape;12283;p27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4" name="Google Shape;12284;p27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5" name="Google Shape;12285;p27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6" name="Google Shape;12286;p27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7" name="Google Shape;12287;p27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8" name="Google Shape;12288;p27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89" name="Google Shape;12289;p27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0" name="Google Shape;12290;p27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1" name="Google Shape;12291;p27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2" name="Google Shape;12292;p27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3" name="Google Shape;12293;p27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4" name="Google Shape;12294;p27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5" name="Google Shape;12295;p27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6" name="Google Shape;12296;p27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7" name="Google Shape;12297;p27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8" name="Google Shape;12298;p27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299" name="Google Shape;12299;p27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0" name="Google Shape;12300;p27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1" name="Google Shape;12301;p27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2" name="Google Shape;12302;p27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3" name="Google Shape;12303;p27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4" name="Google Shape;12304;p27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5" name="Google Shape;12305;p27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6" name="Google Shape;12306;p27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7" name="Google Shape;12307;p27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8" name="Google Shape;12308;p27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09" name="Google Shape;12309;p27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0" name="Google Shape;12310;p27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1" name="Google Shape;12311;p27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2" name="Google Shape;12312;p27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3" name="Google Shape;12313;p27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4" name="Google Shape;12314;p27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5" name="Google Shape;12315;p27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6" name="Google Shape;12316;p27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7" name="Google Shape;12317;p27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8" name="Google Shape;12318;p27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19" name="Google Shape;12319;p27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0" name="Google Shape;12320;p27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1" name="Google Shape;12321;p27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2" name="Google Shape;12322;p27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3" name="Google Shape;12323;p27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4" name="Google Shape;12324;p27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5" name="Google Shape;12325;p27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6" name="Google Shape;12326;p27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7" name="Google Shape;12327;p27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8" name="Google Shape;12328;p27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29" name="Google Shape;12329;p27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0" name="Google Shape;12330;p27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1" name="Google Shape;12331;p27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2" name="Google Shape;12332;p27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3" name="Google Shape;12333;p27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4" name="Google Shape;12334;p27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5" name="Google Shape;12335;p27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6" name="Google Shape;12336;p27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7" name="Google Shape;12337;p27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8" name="Google Shape;12338;p27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39" name="Google Shape;12339;p27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0" name="Google Shape;12340;p27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1" name="Google Shape;12341;p27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2" name="Google Shape;12342;p27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3" name="Google Shape;12343;p27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4" name="Google Shape;12344;p27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5" name="Google Shape;12345;p27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6" name="Google Shape;12346;p27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7" name="Google Shape;12347;p27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8" name="Google Shape;12348;p27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49" name="Google Shape;12349;p27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0" name="Google Shape;12350;p27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1" name="Google Shape;12351;p27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2" name="Google Shape;12352;p27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3" name="Google Shape;12353;p27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4" name="Google Shape;12354;p27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5" name="Google Shape;12355;p27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6" name="Google Shape;12356;p27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7" name="Google Shape;12357;p27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8" name="Google Shape;12358;p27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59" name="Google Shape;12359;p27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0" name="Google Shape;12360;p27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1" name="Google Shape;12361;p27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2" name="Google Shape;12362;p27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3" name="Google Shape;12363;p27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4" name="Google Shape;12364;p27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5" name="Google Shape;12365;p27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6" name="Google Shape;12366;p27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7" name="Google Shape;12367;p27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8" name="Google Shape;12368;p27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69" name="Google Shape;12369;p27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0" name="Google Shape;12370;p27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1" name="Google Shape;12371;p27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2" name="Google Shape;12372;p27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3" name="Google Shape;12373;p27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4" name="Google Shape;12374;p27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5" name="Google Shape;12375;p27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6" name="Google Shape;12376;p27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7" name="Google Shape;12377;p27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8" name="Google Shape;12378;p27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79" name="Google Shape;12379;p27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0" name="Google Shape;12380;p27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1" name="Google Shape;12381;p27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2" name="Google Shape;12382;p27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3" name="Google Shape;12383;p27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4" name="Google Shape;12384;p27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5" name="Google Shape;12385;p27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6" name="Google Shape;12386;p27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7" name="Google Shape;12387;p27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8" name="Google Shape;12388;p27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89" name="Google Shape;12389;p27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0" name="Google Shape;12390;p27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1" name="Google Shape;12391;p27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2" name="Google Shape;12392;p27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3" name="Google Shape;12393;p27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4" name="Google Shape;12394;p27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5" name="Google Shape;12395;p27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6" name="Google Shape;12396;p27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7" name="Google Shape;12397;p27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8" name="Google Shape;12398;p27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399" name="Google Shape;12399;p27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0" name="Google Shape;12400;p27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1" name="Google Shape;12401;p27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2" name="Google Shape;12402;p27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3" name="Google Shape;12403;p27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4" name="Google Shape;12404;p27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5" name="Google Shape;12405;p27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6" name="Google Shape;12406;p27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7" name="Google Shape;12407;p27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8" name="Google Shape;12408;p27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09" name="Google Shape;12409;p27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0" name="Google Shape;12410;p27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1" name="Google Shape;12411;p27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2" name="Google Shape;12412;p27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3" name="Google Shape;12413;p27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4" name="Google Shape;12414;p27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5" name="Google Shape;12415;p27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6" name="Google Shape;12416;p27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7" name="Google Shape;12417;p27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8" name="Google Shape;12418;p27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19" name="Google Shape;12419;p27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0" name="Google Shape;12420;p27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1" name="Google Shape;12421;p27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2" name="Google Shape;12422;p27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3" name="Google Shape;12423;p27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4" name="Google Shape;12424;p27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5" name="Google Shape;12425;p27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6" name="Google Shape;12426;p27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7" name="Google Shape;12427;p27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8" name="Google Shape;12428;p27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29" name="Google Shape;12429;p27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0" name="Google Shape;12430;p27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1" name="Google Shape;12431;p27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2" name="Google Shape;12432;p27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3" name="Google Shape;12433;p27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4" name="Google Shape;12434;p27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5" name="Google Shape;12435;p27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6" name="Google Shape;12436;p27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7" name="Google Shape;12437;p27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8" name="Google Shape;12438;p27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39" name="Google Shape;12439;p27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0" name="Google Shape;12440;p27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1" name="Google Shape;12441;p27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2" name="Google Shape;12442;p27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3" name="Google Shape;12443;p27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4" name="Google Shape;12444;p27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5" name="Google Shape;12445;p27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6" name="Google Shape;12446;p27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7" name="Google Shape;12447;p27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8" name="Google Shape;12448;p27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49" name="Google Shape;12449;p27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0" name="Google Shape;12450;p27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1" name="Google Shape;12451;p27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2" name="Google Shape;12452;p27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3" name="Google Shape;12453;p27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4" name="Google Shape;12454;p27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5" name="Google Shape;12455;p27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6" name="Google Shape;12456;p27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7" name="Google Shape;12457;p27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8" name="Google Shape;12458;p27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59" name="Google Shape;12459;p27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0" name="Google Shape;12460;p27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1" name="Google Shape;12461;p27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2" name="Google Shape;12462;p27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3" name="Google Shape;12463;p27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4" name="Google Shape;12464;p27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5" name="Google Shape;12465;p27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6" name="Google Shape;12466;p27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7" name="Google Shape;12467;p27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8" name="Google Shape;12468;p27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69" name="Google Shape;12469;p27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0" name="Google Shape;12470;p27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1" name="Google Shape;12471;p27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2" name="Google Shape;12472;p27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3" name="Google Shape;12473;p27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4" name="Google Shape;12474;p27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5" name="Google Shape;12475;p27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6" name="Google Shape;12476;p27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7" name="Google Shape;12477;p27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8" name="Google Shape;12478;p27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79" name="Google Shape;12479;p27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0" name="Google Shape;12480;p27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1" name="Google Shape;12481;p27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2" name="Google Shape;12482;p27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3" name="Google Shape;12483;p27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4" name="Google Shape;12484;p27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5" name="Google Shape;12485;p27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6" name="Google Shape;12486;p27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7" name="Google Shape;12487;p27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8" name="Google Shape;12488;p27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89" name="Google Shape;12489;p27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0" name="Google Shape;12490;p27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1" name="Google Shape;12491;p27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2" name="Google Shape;12492;p27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3" name="Google Shape;12493;p27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4" name="Google Shape;12494;p27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5" name="Google Shape;12495;p27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6" name="Google Shape;12496;p27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7" name="Google Shape;12497;p27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8" name="Google Shape;12498;p27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499" name="Google Shape;12499;p27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0" name="Google Shape;12500;p27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1" name="Google Shape;12501;p27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2" name="Google Shape;12502;p27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3" name="Google Shape;12503;p27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4" name="Google Shape;12504;p27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5" name="Google Shape;12505;p27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6" name="Google Shape;12506;p27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7" name="Google Shape;12507;p27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8" name="Google Shape;12508;p27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09" name="Google Shape;12509;p27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0" name="Google Shape;12510;p27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1" name="Google Shape;12511;p27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2" name="Google Shape;12512;p27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3" name="Google Shape;12513;p27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4" name="Google Shape;12514;p27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5" name="Google Shape;12515;p27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6" name="Google Shape;12516;p27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7" name="Google Shape;12517;p27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8" name="Google Shape;12518;p27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19" name="Google Shape;12519;p27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0" name="Google Shape;12520;p27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1" name="Google Shape;12521;p27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2" name="Google Shape;12522;p27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3" name="Google Shape;12523;p27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4" name="Google Shape;12524;p27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5" name="Google Shape;12525;p27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6" name="Google Shape;12526;p27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7" name="Google Shape;12527;p27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8" name="Google Shape;12528;p27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29" name="Google Shape;12529;p27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0" name="Google Shape;12530;p27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1" name="Google Shape;12531;p27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2" name="Google Shape;12532;p27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3" name="Google Shape;12533;p27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4" name="Google Shape;12534;p27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5" name="Google Shape;12535;p27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6" name="Google Shape;12536;p27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7" name="Google Shape;12537;p27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8" name="Google Shape;12538;p27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39" name="Google Shape;12539;p27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0" name="Google Shape;12540;p27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1" name="Google Shape;12541;p27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2" name="Google Shape;12542;p27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3" name="Google Shape;12543;p27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4" name="Google Shape;12544;p27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5" name="Google Shape;12545;p27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6" name="Google Shape;12546;p27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7" name="Google Shape;12547;p27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8" name="Google Shape;12548;p27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49" name="Google Shape;12549;p27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0" name="Google Shape;12550;p27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1" name="Google Shape;12551;p27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2" name="Google Shape;12552;p27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3" name="Google Shape;12553;p27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4" name="Google Shape;12554;p27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5" name="Google Shape;12555;p27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6" name="Google Shape;12556;p27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7" name="Google Shape;12557;p27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8" name="Google Shape;12558;p27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59" name="Google Shape;12559;p27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0" name="Google Shape;12560;p27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1" name="Google Shape;12561;p27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2" name="Google Shape;12562;p27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3" name="Google Shape;12563;p27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4" name="Google Shape;12564;p27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5" name="Google Shape;12565;p27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6" name="Google Shape;12566;p27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7" name="Google Shape;12567;p27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8" name="Google Shape;12568;p27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69" name="Google Shape;12569;p27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0" name="Google Shape;12570;p27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1" name="Google Shape;12571;p27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2" name="Google Shape;12572;p27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3" name="Google Shape;12573;p27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4" name="Google Shape;12574;p27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5" name="Google Shape;12575;p27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6" name="Google Shape;12576;p27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7" name="Google Shape;12577;p27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8" name="Google Shape;12578;p27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79" name="Google Shape;12579;p27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0" name="Google Shape;12580;p27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1" name="Google Shape;12581;p27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2" name="Google Shape;12582;p27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3" name="Google Shape;12583;p27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4" name="Google Shape;12584;p27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5" name="Google Shape;12585;p27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6" name="Google Shape;12586;p27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7" name="Google Shape;12587;p27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8" name="Google Shape;12588;p27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89" name="Google Shape;12589;p27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0" name="Google Shape;12590;p27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1" name="Google Shape;12591;p27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2" name="Google Shape;12592;p27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3" name="Google Shape;12593;p27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4" name="Google Shape;12594;p27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5" name="Google Shape;12595;p27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6" name="Google Shape;12596;p27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7" name="Google Shape;12597;p27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598" name="Google Shape;12598;p27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2599" name="Google Shape;12599;p27"/>
          <p:cNvSpPr/>
          <p:nvPr/>
        </p:nvSpPr>
        <p:spPr>
          <a:xfrm>
            <a:off x="576436" y="7780448"/>
            <a:ext cx="439044" cy="439044"/>
          </a:xfrm>
          <a:custGeom>
            <a:avLst/>
            <a:gdLst/>
            <a:ahLst/>
            <a:cxnLst/>
            <a:rect l="l" t="t" r="r" b="b"/>
            <a:pathLst>
              <a:path w="20637" h="20637" extrusionOk="0">
                <a:moveTo>
                  <a:pt x="6319" y="1"/>
                </a:moveTo>
                <a:lnTo>
                  <a:pt x="6319" y="6319"/>
                </a:lnTo>
                <a:lnTo>
                  <a:pt x="0" y="6319"/>
                </a:lnTo>
                <a:lnTo>
                  <a:pt x="0" y="14251"/>
                </a:lnTo>
                <a:lnTo>
                  <a:pt x="6319" y="14251"/>
                </a:lnTo>
                <a:lnTo>
                  <a:pt x="6319" y="20637"/>
                </a:lnTo>
                <a:lnTo>
                  <a:pt x="14251" y="20637"/>
                </a:lnTo>
                <a:lnTo>
                  <a:pt x="14251" y="14251"/>
                </a:lnTo>
                <a:lnTo>
                  <a:pt x="20637" y="14251"/>
                </a:lnTo>
                <a:lnTo>
                  <a:pt x="20637" y="6319"/>
                </a:lnTo>
                <a:lnTo>
                  <a:pt x="14251" y="6319"/>
                </a:lnTo>
                <a:lnTo>
                  <a:pt x="14251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600" name="Google Shape;12600;p27"/>
          <p:cNvSpPr/>
          <p:nvPr/>
        </p:nvSpPr>
        <p:spPr>
          <a:xfrm>
            <a:off x="735166" y="9942710"/>
            <a:ext cx="559180" cy="559160"/>
          </a:xfrm>
          <a:custGeom>
            <a:avLst/>
            <a:gdLst/>
            <a:ahLst/>
            <a:cxnLst/>
            <a:rect l="l" t="t" r="r" b="b"/>
            <a:pathLst>
              <a:path w="26284" h="26283" extrusionOk="0">
                <a:moveTo>
                  <a:pt x="8067" y="0"/>
                </a:moveTo>
                <a:lnTo>
                  <a:pt x="8067" y="8067"/>
                </a:lnTo>
                <a:lnTo>
                  <a:pt x="1" y="8067"/>
                </a:lnTo>
                <a:lnTo>
                  <a:pt x="1" y="18217"/>
                </a:lnTo>
                <a:lnTo>
                  <a:pt x="8067" y="18217"/>
                </a:lnTo>
                <a:lnTo>
                  <a:pt x="8067" y="26283"/>
                </a:lnTo>
                <a:lnTo>
                  <a:pt x="18217" y="26283"/>
                </a:lnTo>
                <a:lnTo>
                  <a:pt x="18217" y="18217"/>
                </a:lnTo>
                <a:lnTo>
                  <a:pt x="26284" y="18217"/>
                </a:lnTo>
                <a:lnTo>
                  <a:pt x="26284" y="8067"/>
                </a:lnTo>
                <a:lnTo>
                  <a:pt x="18217" y="8067"/>
                </a:lnTo>
                <a:lnTo>
                  <a:pt x="18217" y="0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601" name="Google Shape;12601;p27"/>
          <p:cNvSpPr/>
          <p:nvPr/>
        </p:nvSpPr>
        <p:spPr>
          <a:xfrm>
            <a:off x="-77096" y="6554884"/>
            <a:ext cx="797988" cy="798008"/>
          </a:xfrm>
          <a:custGeom>
            <a:avLst/>
            <a:gdLst/>
            <a:ahLst/>
            <a:cxnLst/>
            <a:rect l="l" t="t" r="r" b="b"/>
            <a:pathLst>
              <a:path w="37509" h="37510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5"/>
                </a:lnTo>
                <a:lnTo>
                  <a:pt x="11495" y="26015"/>
                </a:lnTo>
                <a:lnTo>
                  <a:pt x="11495" y="37509"/>
                </a:lnTo>
                <a:lnTo>
                  <a:pt x="26014" y="37509"/>
                </a:lnTo>
                <a:lnTo>
                  <a:pt x="26014" y="26015"/>
                </a:lnTo>
                <a:lnTo>
                  <a:pt x="37509" y="26015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602" name="Google Shape;12602;p27"/>
          <p:cNvSpPr/>
          <p:nvPr/>
        </p:nvSpPr>
        <p:spPr>
          <a:xfrm>
            <a:off x="233932" y="5676154"/>
            <a:ext cx="273172" cy="274596"/>
          </a:xfrm>
          <a:custGeom>
            <a:avLst/>
            <a:gdLst/>
            <a:ahLst/>
            <a:cxnLst/>
            <a:rect l="l" t="t" r="r" b="b"/>
            <a:pathLst>
              <a:path w="12840" h="12907" extrusionOk="0">
                <a:moveTo>
                  <a:pt x="3967" y="0"/>
                </a:moveTo>
                <a:lnTo>
                  <a:pt x="3967" y="3966"/>
                </a:lnTo>
                <a:lnTo>
                  <a:pt x="1" y="3966"/>
                </a:lnTo>
                <a:lnTo>
                  <a:pt x="1" y="8941"/>
                </a:lnTo>
                <a:lnTo>
                  <a:pt x="3967" y="8941"/>
                </a:lnTo>
                <a:lnTo>
                  <a:pt x="3967" y="12907"/>
                </a:lnTo>
                <a:lnTo>
                  <a:pt x="8941" y="12907"/>
                </a:lnTo>
                <a:lnTo>
                  <a:pt x="8941" y="8941"/>
                </a:lnTo>
                <a:lnTo>
                  <a:pt x="12840" y="8941"/>
                </a:lnTo>
                <a:lnTo>
                  <a:pt x="12840" y="3966"/>
                </a:lnTo>
                <a:lnTo>
                  <a:pt x="8941" y="3966"/>
                </a:lnTo>
                <a:lnTo>
                  <a:pt x="8941" y="0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603" name="Google Shape;12603;p27"/>
          <p:cNvSpPr/>
          <p:nvPr/>
        </p:nvSpPr>
        <p:spPr>
          <a:xfrm>
            <a:off x="660813" y="6419026"/>
            <a:ext cx="134434" cy="135880"/>
          </a:xfrm>
          <a:custGeom>
            <a:avLst/>
            <a:gdLst/>
            <a:ahLst/>
            <a:cxnLst/>
            <a:rect l="l" t="t" r="r" b="b"/>
            <a:pathLst>
              <a:path w="6319" h="6387" extrusionOk="0">
                <a:moveTo>
                  <a:pt x="1950" y="1"/>
                </a:moveTo>
                <a:lnTo>
                  <a:pt x="1950" y="1950"/>
                </a:lnTo>
                <a:lnTo>
                  <a:pt x="0" y="1950"/>
                </a:lnTo>
                <a:lnTo>
                  <a:pt x="0" y="4437"/>
                </a:lnTo>
                <a:lnTo>
                  <a:pt x="1950" y="4437"/>
                </a:lnTo>
                <a:lnTo>
                  <a:pt x="1950" y="6387"/>
                </a:lnTo>
                <a:lnTo>
                  <a:pt x="4370" y="6387"/>
                </a:lnTo>
                <a:lnTo>
                  <a:pt x="4370" y="4437"/>
                </a:lnTo>
                <a:lnTo>
                  <a:pt x="6319" y="4437"/>
                </a:lnTo>
                <a:lnTo>
                  <a:pt x="6319" y="1950"/>
                </a:lnTo>
                <a:lnTo>
                  <a:pt x="4370" y="1950"/>
                </a:lnTo>
                <a:lnTo>
                  <a:pt x="4370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2604" name="Google Shape;12604;p27"/>
          <p:cNvGrpSpPr/>
          <p:nvPr/>
        </p:nvGrpSpPr>
        <p:grpSpPr>
          <a:xfrm>
            <a:off x="12849560" y="7716118"/>
            <a:ext cx="6858372" cy="6858372"/>
            <a:chOff x="1190625" y="238125"/>
            <a:chExt cx="5205200" cy="5205200"/>
          </a:xfrm>
        </p:grpSpPr>
        <p:sp>
          <p:nvSpPr>
            <p:cNvPr id="12605" name="Google Shape;12605;p27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6" name="Google Shape;12606;p27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7" name="Google Shape;12607;p27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8" name="Google Shape;12608;p27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09" name="Google Shape;12609;p27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0" name="Google Shape;12610;p27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1" name="Google Shape;12611;p27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2" name="Google Shape;12612;p27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3" name="Google Shape;12613;p27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4" name="Google Shape;12614;p27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5" name="Google Shape;12615;p27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6" name="Google Shape;12616;p27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7" name="Google Shape;12617;p27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8" name="Google Shape;12618;p27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19" name="Google Shape;12619;p27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0" name="Google Shape;12620;p27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1" name="Google Shape;12621;p27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2" name="Google Shape;12622;p27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3" name="Google Shape;12623;p27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4" name="Google Shape;12624;p27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5" name="Google Shape;12625;p27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6" name="Google Shape;12626;p27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7" name="Google Shape;12627;p27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8" name="Google Shape;12628;p27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29" name="Google Shape;12629;p27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0" name="Google Shape;12630;p27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1" name="Google Shape;12631;p27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2" name="Google Shape;12632;p27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3" name="Google Shape;12633;p27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4" name="Google Shape;12634;p27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5" name="Google Shape;12635;p27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6" name="Google Shape;12636;p27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7" name="Google Shape;12637;p27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8" name="Google Shape;12638;p27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39" name="Google Shape;12639;p27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0" name="Google Shape;12640;p27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1" name="Google Shape;12641;p27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2" name="Google Shape;12642;p27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3" name="Google Shape;12643;p27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4" name="Google Shape;12644;p27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5" name="Google Shape;12645;p27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6" name="Google Shape;12646;p27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7" name="Google Shape;12647;p27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8" name="Google Shape;12648;p27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49" name="Google Shape;12649;p27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0" name="Google Shape;12650;p27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1" name="Google Shape;12651;p27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2" name="Google Shape;12652;p27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3" name="Google Shape;12653;p27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4" name="Google Shape;12654;p27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5" name="Google Shape;12655;p27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6" name="Google Shape;12656;p27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7" name="Google Shape;12657;p27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8" name="Google Shape;12658;p27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59" name="Google Shape;12659;p27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0" name="Google Shape;12660;p27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1" name="Google Shape;12661;p27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2" name="Google Shape;12662;p27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3" name="Google Shape;12663;p27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4" name="Google Shape;12664;p27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5" name="Google Shape;12665;p27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6" name="Google Shape;12666;p27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7" name="Google Shape;12667;p27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8" name="Google Shape;12668;p27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69" name="Google Shape;12669;p27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0" name="Google Shape;12670;p27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1" name="Google Shape;12671;p27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2" name="Google Shape;12672;p27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3" name="Google Shape;12673;p27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4" name="Google Shape;12674;p27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5" name="Google Shape;12675;p27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6" name="Google Shape;12676;p27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7" name="Google Shape;12677;p27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8" name="Google Shape;12678;p27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79" name="Google Shape;12679;p27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0" name="Google Shape;12680;p27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1" name="Google Shape;12681;p27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2" name="Google Shape;12682;p27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3" name="Google Shape;12683;p27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4" name="Google Shape;12684;p27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5" name="Google Shape;12685;p27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6" name="Google Shape;12686;p27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7" name="Google Shape;12687;p27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8" name="Google Shape;12688;p27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89" name="Google Shape;12689;p27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0" name="Google Shape;12690;p27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1" name="Google Shape;12691;p27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2" name="Google Shape;12692;p27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3" name="Google Shape;12693;p27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4" name="Google Shape;12694;p27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5" name="Google Shape;12695;p27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6" name="Google Shape;12696;p27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7" name="Google Shape;12697;p27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8" name="Google Shape;12698;p27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699" name="Google Shape;12699;p27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0" name="Google Shape;12700;p27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1" name="Google Shape;12701;p27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2" name="Google Shape;12702;p27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3" name="Google Shape;12703;p27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4" name="Google Shape;12704;p27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5" name="Google Shape;12705;p27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6" name="Google Shape;12706;p27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7" name="Google Shape;12707;p27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8" name="Google Shape;12708;p27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09" name="Google Shape;12709;p27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0" name="Google Shape;12710;p27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1" name="Google Shape;12711;p27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2" name="Google Shape;12712;p27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3" name="Google Shape;12713;p27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4" name="Google Shape;12714;p27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5" name="Google Shape;12715;p27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6" name="Google Shape;12716;p27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7" name="Google Shape;12717;p27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8" name="Google Shape;12718;p27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19" name="Google Shape;12719;p27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0" name="Google Shape;12720;p27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1" name="Google Shape;12721;p27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2" name="Google Shape;12722;p27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3" name="Google Shape;12723;p27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4" name="Google Shape;12724;p27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5" name="Google Shape;12725;p27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6" name="Google Shape;12726;p27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7" name="Google Shape;12727;p27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8" name="Google Shape;12728;p27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29" name="Google Shape;12729;p27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0" name="Google Shape;12730;p27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1" name="Google Shape;12731;p27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2" name="Google Shape;12732;p27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3" name="Google Shape;12733;p27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4" name="Google Shape;12734;p27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5" name="Google Shape;12735;p27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6" name="Google Shape;12736;p27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7" name="Google Shape;12737;p27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8" name="Google Shape;12738;p27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39" name="Google Shape;12739;p27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0" name="Google Shape;12740;p27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1" name="Google Shape;12741;p27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2" name="Google Shape;12742;p27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3" name="Google Shape;12743;p27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4" name="Google Shape;12744;p27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5" name="Google Shape;12745;p27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6" name="Google Shape;12746;p27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7" name="Google Shape;12747;p27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8" name="Google Shape;12748;p27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49" name="Google Shape;12749;p27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0" name="Google Shape;12750;p27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1" name="Google Shape;12751;p27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2" name="Google Shape;12752;p27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3" name="Google Shape;12753;p27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4" name="Google Shape;12754;p27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5" name="Google Shape;12755;p27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6" name="Google Shape;12756;p27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7" name="Google Shape;12757;p27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8" name="Google Shape;12758;p27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59" name="Google Shape;12759;p27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0" name="Google Shape;12760;p27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1" name="Google Shape;12761;p27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2" name="Google Shape;12762;p27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3" name="Google Shape;12763;p27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4" name="Google Shape;12764;p27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5" name="Google Shape;12765;p27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6" name="Google Shape;12766;p27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7" name="Google Shape;12767;p27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8" name="Google Shape;12768;p27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69" name="Google Shape;12769;p27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0" name="Google Shape;12770;p27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1" name="Google Shape;12771;p27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2" name="Google Shape;12772;p27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3" name="Google Shape;12773;p27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4" name="Google Shape;12774;p27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5" name="Google Shape;12775;p27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6" name="Google Shape;12776;p27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7" name="Google Shape;12777;p27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8" name="Google Shape;12778;p27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79" name="Google Shape;12779;p27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0" name="Google Shape;12780;p27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1" name="Google Shape;12781;p27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2" name="Google Shape;12782;p27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3" name="Google Shape;12783;p27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4" name="Google Shape;12784;p27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5" name="Google Shape;12785;p27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6" name="Google Shape;12786;p27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7" name="Google Shape;12787;p27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8" name="Google Shape;12788;p27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89" name="Google Shape;12789;p27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0" name="Google Shape;12790;p27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1" name="Google Shape;12791;p27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2" name="Google Shape;12792;p27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3" name="Google Shape;12793;p27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4" name="Google Shape;12794;p27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5" name="Google Shape;12795;p27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6" name="Google Shape;12796;p27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7" name="Google Shape;12797;p27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8" name="Google Shape;12798;p27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799" name="Google Shape;12799;p27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0" name="Google Shape;12800;p27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1" name="Google Shape;12801;p27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2" name="Google Shape;12802;p27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3" name="Google Shape;12803;p27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4" name="Google Shape;12804;p27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5" name="Google Shape;12805;p27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6" name="Google Shape;12806;p27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7" name="Google Shape;12807;p27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8" name="Google Shape;12808;p27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09" name="Google Shape;12809;p27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0" name="Google Shape;12810;p27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1" name="Google Shape;12811;p27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2" name="Google Shape;12812;p27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3" name="Google Shape;12813;p27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4" name="Google Shape;12814;p27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5" name="Google Shape;12815;p27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6" name="Google Shape;12816;p27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7" name="Google Shape;12817;p27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8" name="Google Shape;12818;p27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19" name="Google Shape;12819;p27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0" name="Google Shape;12820;p27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1" name="Google Shape;12821;p27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2" name="Google Shape;12822;p27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3" name="Google Shape;12823;p27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4" name="Google Shape;12824;p27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5" name="Google Shape;12825;p27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6" name="Google Shape;12826;p27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7" name="Google Shape;12827;p27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8" name="Google Shape;12828;p27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29" name="Google Shape;12829;p27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0" name="Google Shape;12830;p27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1" name="Google Shape;12831;p27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2" name="Google Shape;12832;p27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3" name="Google Shape;12833;p27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4" name="Google Shape;12834;p27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5" name="Google Shape;12835;p27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6" name="Google Shape;12836;p27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7" name="Google Shape;12837;p27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8" name="Google Shape;12838;p27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39" name="Google Shape;12839;p27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0" name="Google Shape;12840;p27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1" name="Google Shape;12841;p27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2" name="Google Shape;12842;p27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3" name="Google Shape;12843;p27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4" name="Google Shape;12844;p27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5" name="Google Shape;12845;p27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6" name="Google Shape;12846;p27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7" name="Google Shape;12847;p27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8" name="Google Shape;12848;p27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49" name="Google Shape;12849;p27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0" name="Google Shape;12850;p27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1" name="Google Shape;12851;p27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2" name="Google Shape;12852;p27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3" name="Google Shape;12853;p27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4" name="Google Shape;12854;p27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5" name="Google Shape;12855;p27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6" name="Google Shape;12856;p27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7" name="Google Shape;12857;p27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8" name="Google Shape;12858;p27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59" name="Google Shape;12859;p27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0" name="Google Shape;12860;p27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1" name="Google Shape;12861;p27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2" name="Google Shape;12862;p27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3" name="Google Shape;12863;p27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4" name="Google Shape;12864;p27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5" name="Google Shape;12865;p27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6" name="Google Shape;12866;p27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7" name="Google Shape;12867;p27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8" name="Google Shape;12868;p27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69" name="Google Shape;12869;p27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0" name="Google Shape;12870;p27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1" name="Google Shape;12871;p27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2" name="Google Shape;12872;p27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3" name="Google Shape;12873;p27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4" name="Google Shape;12874;p27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5" name="Google Shape;12875;p27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6" name="Google Shape;12876;p27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7" name="Google Shape;12877;p27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8" name="Google Shape;12878;p27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79" name="Google Shape;12879;p27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0" name="Google Shape;12880;p27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1" name="Google Shape;12881;p27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2" name="Google Shape;12882;p27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3" name="Google Shape;12883;p27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4" name="Google Shape;12884;p27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5" name="Google Shape;12885;p27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6" name="Google Shape;12886;p27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7" name="Google Shape;12887;p27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8" name="Google Shape;12888;p27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89" name="Google Shape;12889;p27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0" name="Google Shape;12890;p27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1" name="Google Shape;12891;p27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2" name="Google Shape;12892;p27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3" name="Google Shape;12893;p27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4" name="Google Shape;12894;p27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5" name="Google Shape;12895;p27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6" name="Google Shape;12896;p27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7" name="Google Shape;12897;p27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8" name="Google Shape;12898;p27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899" name="Google Shape;12899;p27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0" name="Google Shape;12900;p27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1" name="Google Shape;12901;p27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2" name="Google Shape;12902;p27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3" name="Google Shape;12903;p27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4" name="Google Shape;12904;p27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5" name="Google Shape;12905;p27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6" name="Google Shape;12906;p27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7" name="Google Shape;12907;p27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8" name="Google Shape;12908;p27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09" name="Google Shape;12909;p27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0" name="Google Shape;12910;p27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1" name="Google Shape;12911;p27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2" name="Google Shape;12912;p27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3" name="Google Shape;12913;p27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4" name="Google Shape;12914;p27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5" name="Google Shape;12915;p27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6" name="Google Shape;12916;p27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7" name="Google Shape;12917;p27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8" name="Google Shape;12918;p27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19" name="Google Shape;12919;p27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0" name="Google Shape;12920;p27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1" name="Google Shape;12921;p27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2" name="Google Shape;12922;p27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3" name="Google Shape;12923;p27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4" name="Google Shape;12924;p27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5" name="Google Shape;12925;p27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6" name="Google Shape;12926;p27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7" name="Google Shape;12927;p27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8" name="Google Shape;12928;p27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29" name="Google Shape;12929;p27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0" name="Google Shape;12930;p27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1" name="Google Shape;12931;p27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2" name="Google Shape;12932;p27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3" name="Google Shape;12933;p27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4" name="Google Shape;12934;p27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5" name="Google Shape;12935;p27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6" name="Google Shape;12936;p27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7" name="Google Shape;12937;p27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8" name="Google Shape;12938;p27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39" name="Google Shape;12939;p27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0" name="Google Shape;12940;p27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1" name="Google Shape;12941;p27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2" name="Google Shape;12942;p27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3" name="Google Shape;12943;p27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4" name="Google Shape;12944;p27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5" name="Google Shape;12945;p27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6" name="Google Shape;12946;p27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7" name="Google Shape;12947;p27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8" name="Google Shape;12948;p27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49" name="Google Shape;12949;p27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0" name="Google Shape;12950;p27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1" name="Google Shape;12951;p27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2" name="Google Shape;12952;p27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3" name="Google Shape;12953;p27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4" name="Google Shape;12954;p27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5" name="Google Shape;12955;p27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6" name="Google Shape;12956;p27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7" name="Google Shape;12957;p27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8" name="Google Shape;12958;p27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59" name="Google Shape;12959;p27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0" name="Google Shape;12960;p27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1" name="Google Shape;12961;p27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2" name="Google Shape;12962;p27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3" name="Google Shape;12963;p27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4" name="Google Shape;12964;p27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5" name="Google Shape;12965;p27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6" name="Google Shape;12966;p27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7" name="Google Shape;12967;p27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8" name="Google Shape;12968;p27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69" name="Google Shape;12969;p27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0" name="Google Shape;12970;p27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1" name="Google Shape;12971;p27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2" name="Google Shape;12972;p27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3" name="Google Shape;12973;p27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4" name="Google Shape;12974;p27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5" name="Google Shape;12975;p27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6" name="Google Shape;12976;p27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7" name="Google Shape;12977;p27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8" name="Google Shape;12978;p27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79" name="Google Shape;12979;p27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80" name="Google Shape;12980;p27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981" name="Google Shape;12981;p27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2982" name="Google Shape;12982;p27"/>
          <p:cNvSpPr/>
          <p:nvPr/>
        </p:nvSpPr>
        <p:spPr>
          <a:xfrm>
            <a:off x="17178030" y="1890735"/>
            <a:ext cx="798004" cy="79945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3" name="Google Shape;12983;p27"/>
          <p:cNvSpPr/>
          <p:nvPr/>
        </p:nvSpPr>
        <p:spPr>
          <a:xfrm>
            <a:off x="17468589" y="566149"/>
            <a:ext cx="216906" cy="216906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4" name="Google Shape;12984;p27"/>
          <p:cNvSpPr/>
          <p:nvPr/>
        </p:nvSpPr>
        <p:spPr>
          <a:xfrm>
            <a:off x="176380" y="8896985"/>
            <a:ext cx="798004" cy="79945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5" name="Google Shape;12985;p27"/>
          <p:cNvSpPr/>
          <p:nvPr/>
        </p:nvSpPr>
        <p:spPr>
          <a:xfrm>
            <a:off x="974389" y="5509199"/>
            <a:ext cx="216906" cy="216906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6" name="Google Shape;12986;p27"/>
          <p:cNvSpPr/>
          <p:nvPr/>
        </p:nvSpPr>
        <p:spPr>
          <a:xfrm>
            <a:off x="15769919" y="349253"/>
            <a:ext cx="559186" cy="559186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7" name="Google Shape;12987;p27"/>
          <p:cNvSpPr/>
          <p:nvPr/>
        </p:nvSpPr>
        <p:spPr>
          <a:xfrm>
            <a:off x="17178052" y="3206653"/>
            <a:ext cx="624712" cy="624730"/>
          </a:xfrm>
          <a:custGeom>
            <a:avLst/>
            <a:gdLst/>
            <a:ahLst/>
            <a:cxnLst/>
            <a:rect l="l" t="t" r="r" b="b"/>
            <a:pathLst>
              <a:path w="37509" h="37510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5"/>
                </a:lnTo>
                <a:lnTo>
                  <a:pt x="11495" y="26015"/>
                </a:lnTo>
                <a:lnTo>
                  <a:pt x="11495" y="37509"/>
                </a:lnTo>
                <a:lnTo>
                  <a:pt x="26014" y="37509"/>
                </a:lnTo>
                <a:lnTo>
                  <a:pt x="26014" y="26015"/>
                </a:lnTo>
                <a:lnTo>
                  <a:pt x="37509" y="26015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8" name="Google Shape;12988;p27"/>
          <p:cNvSpPr/>
          <p:nvPr/>
        </p:nvSpPr>
        <p:spPr>
          <a:xfrm>
            <a:off x="1761616" y="9343311"/>
            <a:ext cx="559192" cy="559170"/>
          </a:xfrm>
          <a:custGeom>
            <a:avLst/>
            <a:gdLst/>
            <a:ahLst/>
            <a:cxnLst/>
            <a:rect l="l" t="t" r="r" b="b"/>
            <a:pathLst>
              <a:path w="26284" h="26283" extrusionOk="0">
                <a:moveTo>
                  <a:pt x="8067" y="0"/>
                </a:moveTo>
                <a:lnTo>
                  <a:pt x="8067" y="8067"/>
                </a:lnTo>
                <a:lnTo>
                  <a:pt x="1" y="8067"/>
                </a:lnTo>
                <a:lnTo>
                  <a:pt x="1" y="18217"/>
                </a:lnTo>
                <a:lnTo>
                  <a:pt x="8067" y="18217"/>
                </a:lnTo>
                <a:lnTo>
                  <a:pt x="8067" y="26283"/>
                </a:lnTo>
                <a:lnTo>
                  <a:pt x="18217" y="26283"/>
                </a:lnTo>
                <a:lnTo>
                  <a:pt x="18217" y="18217"/>
                </a:lnTo>
                <a:lnTo>
                  <a:pt x="26284" y="18217"/>
                </a:lnTo>
                <a:lnTo>
                  <a:pt x="26284" y="8067"/>
                </a:lnTo>
                <a:lnTo>
                  <a:pt x="18217" y="8067"/>
                </a:lnTo>
                <a:lnTo>
                  <a:pt x="18217" y="0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89" name="Google Shape;12989;p27"/>
          <p:cNvSpPr/>
          <p:nvPr/>
        </p:nvSpPr>
        <p:spPr>
          <a:xfrm>
            <a:off x="2737033" y="9572154"/>
            <a:ext cx="273170" cy="274596"/>
          </a:xfrm>
          <a:custGeom>
            <a:avLst/>
            <a:gdLst/>
            <a:ahLst/>
            <a:cxnLst/>
            <a:rect l="l" t="t" r="r" b="b"/>
            <a:pathLst>
              <a:path w="12840" h="12907" extrusionOk="0">
                <a:moveTo>
                  <a:pt x="3967" y="0"/>
                </a:moveTo>
                <a:lnTo>
                  <a:pt x="3967" y="3966"/>
                </a:lnTo>
                <a:lnTo>
                  <a:pt x="1" y="3966"/>
                </a:lnTo>
                <a:lnTo>
                  <a:pt x="1" y="8941"/>
                </a:lnTo>
                <a:lnTo>
                  <a:pt x="3967" y="8941"/>
                </a:lnTo>
                <a:lnTo>
                  <a:pt x="3967" y="12907"/>
                </a:lnTo>
                <a:lnTo>
                  <a:pt x="8941" y="12907"/>
                </a:lnTo>
                <a:lnTo>
                  <a:pt x="8941" y="8941"/>
                </a:lnTo>
                <a:lnTo>
                  <a:pt x="12840" y="8941"/>
                </a:lnTo>
                <a:lnTo>
                  <a:pt x="12840" y="3966"/>
                </a:lnTo>
                <a:lnTo>
                  <a:pt x="8941" y="3966"/>
                </a:lnTo>
                <a:lnTo>
                  <a:pt x="8941" y="0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2990" name="Google Shape;12990;p27"/>
          <p:cNvSpPr/>
          <p:nvPr/>
        </p:nvSpPr>
        <p:spPr>
          <a:xfrm>
            <a:off x="847061" y="7247403"/>
            <a:ext cx="439074" cy="439074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8" name="Google Shape;16158;p33"/>
          <p:cNvGrpSpPr/>
          <p:nvPr/>
        </p:nvGrpSpPr>
        <p:grpSpPr>
          <a:xfrm flipH="1">
            <a:off x="-187066" y="3711973"/>
            <a:ext cx="1617264" cy="4492478"/>
            <a:chOff x="3991695" y="982492"/>
            <a:chExt cx="547038" cy="1519577"/>
          </a:xfrm>
        </p:grpSpPr>
        <p:sp>
          <p:nvSpPr>
            <p:cNvPr id="16159" name="Google Shape;16159;p33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0" name="Google Shape;16160;p33"/>
            <p:cNvSpPr/>
            <p:nvPr/>
          </p:nvSpPr>
          <p:spPr>
            <a:xfrm>
              <a:off x="3991695" y="1039327"/>
              <a:ext cx="333830" cy="333839"/>
            </a:xfrm>
            <a:custGeom>
              <a:avLst/>
              <a:gdLst/>
              <a:ahLst/>
              <a:cxnLst/>
              <a:rect l="l" t="t" r="r" b="b"/>
              <a:pathLst>
                <a:path w="37509" h="37510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5"/>
                  </a:lnTo>
                  <a:lnTo>
                    <a:pt x="11495" y="26015"/>
                  </a:lnTo>
                  <a:lnTo>
                    <a:pt x="11495" y="37509"/>
                  </a:lnTo>
                  <a:lnTo>
                    <a:pt x="26014" y="37509"/>
                  </a:lnTo>
                  <a:lnTo>
                    <a:pt x="26014" y="26015"/>
                  </a:lnTo>
                  <a:lnTo>
                    <a:pt x="37509" y="26015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1" name="Google Shape;16161;p33"/>
            <p:cNvSpPr/>
            <p:nvPr/>
          </p:nvSpPr>
          <p:spPr>
            <a:xfrm>
              <a:off x="4204904" y="2167634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2" name="Google Shape;16162;p33"/>
            <p:cNvSpPr/>
            <p:nvPr/>
          </p:nvSpPr>
          <p:spPr>
            <a:xfrm>
              <a:off x="4300392" y="982492"/>
              <a:ext cx="56239" cy="56844"/>
            </a:xfrm>
            <a:custGeom>
              <a:avLst/>
              <a:gdLst/>
              <a:ahLst/>
              <a:cxnLst/>
              <a:rect l="l" t="t" r="r" b="b"/>
              <a:pathLst>
                <a:path w="6319" h="6387" extrusionOk="0">
                  <a:moveTo>
                    <a:pt x="1950" y="1"/>
                  </a:moveTo>
                  <a:lnTo>
                    <a:pt x="1950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50" y="4437"/>
                  </a:lnTo>
                  <a:lnTo>
                    <a:pt x="1950" y="6387"/>
                  </a:lnTo>
                  <a:lnTo>
                    <a:pt x="4370" y="6387"/>
                  </a:lnTo>
                  <a:lnTo>
                    <a:pt x="4370" y="4437"/>
                  </a:lnTo>
                  <a:lnTo>
                    <a:pt x="6319" y="4437"/>
                  </a:lnTo>
                  <a:lnTo>
                    <a:pt x="6319" y="1950"/>
                  </a:lnTo>
                  <a:lnTo>
                    <a:pt x="4370" y="1950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grpSp>
        <p:nvGrpSpPr>
          <p:cNvPr id="16163" name="Google Shape;16163;p33"/>
          <p:cNvGrpSpPr/>
          <p:nvPr/>
        </p:nvGrpSpPr>
        <p:grpSpPr>
          <a:xfrm flipH="1">
            <a:off x="16857784" y="23"/>
            <a:ext cx="1617264" cy="4492478"/>
            <a:chOff x="3991695" y="982492"/>
            <a:chExt cx="547038" cy="1519577"/>
          </a:xfrm>
        </p:grpSpPr>
        <p:sp>
          <p:nvSpPr>
            <p:cNvPr id="16164" name="Google Shape;16164;p33"/>
            <p:cNvSpPr/>
            <p:nvPr/>
          </p:nvSpPr>
          <p:spPr>
            <a:xfrm>
              <a:off x="4265095" y="1552030"/>
              <a:ext cx="183669" cy="183669"/>
            </a:xfrm>
            <a:custGeom>
              <a:avLst/>
              <a:gdLst/>
              <a:ahLst/>
              <a:cxnLst/>
              <a:rect l="l" t="t" r="r" b="b"/>
              <a:pathLst>
                <a:path w="20637" h="20637" extrusionOk="0">
                  <a:moveTo>
                    <a:pt x="6319" y="1"/>
                  </a:moveTo>
                  <a:lnTo>
                    <a:pt x="6319" y="6319"/>
                  </a:lnTo>
                  <a:lnTo>
                    <a:pt x="0" y="6319"/>
                  </a:lnTo>
                  <a:lnTo>
                    <a:pt x="0" y="14251"/>
                  </a:lnTo>
                  <a:lnTo>
                    <a:pt x="6319" y="14251"/>
                  </a:lnTo>
                  <a:lnTo>
                    <a:pt x="6319" y="20637"/>
                  </a:lnTo>
                  <a:lnTo>
                    <a:pt x="14251" y="20637"/>
                  </a:lnTo>
                  <a:lnTo>
                    <a:pt x="14251" y="14251"/>
                  </a:lnTo>
                  <a:lnTo>
                    <a:pt x="20637" y="14251"/>
                  </a:lnTo>
                  <a:lnTo>
                    <a:pt x="20637" y="6319"/>
                  </a:lnTo>
                  <a:lnTo>
                    <a:pt x="14251" y="6319"/>
                  </a:lnTo>
                  <a:lnTo>
                    <a:pt x="14251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5" name="Google Shape;16165;p33"/>
            <p:cNvSpPr/>
            <p:nvPr/>
          </p:nvSpPr>
          <p:spPr>
            <a:xfrm>
              <a:off x="3991695" y="1039327"/>
              <a:ext cx="333830" cy="333839"/>
            </a:xfrm>
            <a:custGeom>
              <a:avLst/>
              <a:gdLst/>
              <a:ahLst/>
              <a:cxnLst/>
              <a:rect l="l" t="t" r="r" b="b"/>
              <a:pathLst>
                <a:path w="37509" h="37510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5"/>
                  </a:lnTo>
                  <a:lnTo>
                    <a:pt x="11495" y="26015"/>
                  </a:lnTo>
                  <a:lnTo>
                    <a:pt x="11495" y="37509"/>
                  </a:lnTo>
                  <a:lnTo>
                    <a:pt x="26014" y="37509"/>
                  </a:lnTo>
                  <a:lnTo>
                    <a:pt x="26014" y="26015"/>
                  </a:lnTo>
                  <a:lnTo>
                    <a:pt x="37509" y="26015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6" name="Google Shape;16166;p33"/>
            <p:cNvSpPr/>
            <p:nvPr/>
          </p:nvSpPr>
          <p:spPr>
            <a:xfrm>
              <a:off x="4204904" y="2167634"/>
              <a:ext cx="333830" cy="334435"/>
            </a:xfrm>
            <a:custGeom>
              <a:avLst/>
              <a:gdLst/>
              <a:ahLst/>
              <a:cxnLst/>
              <a:rect l="l" t="t" r="r" b="b"/>
              <a:pathLst>
                <a:path w="37509" h="37577" extrusionOk="0">
                  <a:moveTo>
                    <a:pt x="11495" y="1"/>
                  </a:moveTo>
                  <a:lnTo>
                    <a:pt x="11495" y="11495"/>
                  </a:lnTo>
                  <a:lnTo>
                    <a:pt x="0" y="11495"/>
                  </a:lnTo>
                  <a:lnTo>
                    <a:pt x="0" y="26014"/>
                  </a:lnTo>
                  <a:lnTo>
                    <a:pt x="11495" y="26014"/>
                  </a:lnTo>
                  <a:lnTo>
                    <a:pt x="11495" y="37576"/>
                  </a:lnTo>
                  <a:lnTo>
                    <a:pt x="26014" y="37576"/>
                  </a:lnTo>
                  <a:lnTo>
                    <a:pt x="26014" y="26014"/>
                  </a:lnTo>
                  <a:lnTo>
                    <a:pt x="37509" y="26014"/>
                  </a:lnTo>
                  <a:lnTo>
                    <a:pt x="37509" y="11495"/>
                  </a:lnTo>
                  <a:lnTo>
                    <a:pt x="26014" y="11495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67" name="Google Shape;16167;p33"/>
            <p:cNvSpPr/>
            <p:nvPr/>
          </p:nvSpPr>
          <p:spPr>
            <a:xfrm>
              <a:off x="4300392" y="982492"/>
              <a:ext cx="56239" cy="56844"/>
            </a:xfrm>
            <a:custGeom>
              <a:avLst/>
              <a:gdLst/>
              <a:ahLst/>
              <a:cxnLst/>
              <a:rect l="l" t="t" r="r" b="b"/>
              <a:pathLst>
                <a:path w="6319" h="6387" extrusionOk="0">
                  <a:moveTo>
                    <a:pt x="1950" y="1"/>
                  </a:moveTo>
                  <a:lnTo>
                    <a:pt x="1950" y="1950"/>
                  </a:lnTo>
                  <a:lnTo>
                    <a:pt x="0" y="1950"/>
                  </a:lnTo>
                  <a:lnTo>
                    <a:pt x="0" y="4437"/>
                  </a:lnTo>
                  <a:lnTo>
                    <a:pt x="1950" y="4437"/>
                  </a:lnTo>
                  <a:lnTo>
                    <a:pt x="1950" y="6387"/>
                  </a:lnTo>
                  <a:lnTo>
                    <a:pt x="4370" y="6387"/>
                  </a:lnTo>
                  <a:lnTo>
                    <a:pt x="4370" y="4437"/>
                  </a:lnTo>
                  <a:lnTo>
                    <a:pt x="6319" y="4437"/>
                  </a:lnTo>
                  <a:lnTo>
                    <a:pt x="6319" y="1950"/>
                  </a:lnTo>
                  <a:lnTo>
                    <a:pt x="4370" y="1950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29ABD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6168" name="Google Shape;16168;p33"/>
          <p:cNvSpPr/>
          <p:nvPr/>
        </p:nvSpPr>
        <p:spPr>
          <a:xfrm flipH="1">
            <a:off x="16969132" y="9382341"/>
            <a:ext cx="525876" cy="527018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169" name="Google Shape;16169;p33"/>
          <p:cNvSpPr/>
          <p:nvPr/>
        </p:nvSpPr>
        <p:spPr>
          <a:xfrm flipH="1">
            <a:off x="55078" y="108760"/>
            <a:ext cx="992488" cy="994664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170" name="Google Shape;16170;p33"/>
          <p:cNvSpPr/>
          <p:nvPr/>
        </p:nvSpPr>
        <p:spPr>
          <a:xfrm flipH="1">
            <a:off x="1599191" y="775216"/>
            <a:ext cx="294070" cy="294792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171" name="Google Shape;16171;p33"/>
          <p:cNvSpPr/>
          <p:nvPr/>
        </p:nvSpPr>
        <p:spPr>
          <a:xfrm flipH="1">
            <a:off x="16931114" y="5190307"/>
            <a:ext cx="422332" cy="422322"/>
          </a:xfrm>
          <a:custGeom>
            <a:avLst/>
            <a:gdLst/>
            <a:ahLst/>
            <a:cxnLst/>
            <a:rect l="l" t="t" r="r" b="b"/>
            <a:pathLst>
              <a:path w="38048" h="38047" extrusionOk="0">
                <a:moveTo>
                  <a:pt x="11630" y="0"/>
                </a:moveTo>
                <a:lnTo>
                  <a:pt x="11630" y="11697"/>
                </a:lnTo>
                <a:lnTo>
                  <a:pt x="1" y="11697"/>
                </a:lnTo>
                <a:lnTo>
                  <a:pt x="1" y="26418"/>
                </a:lnTo>
                <a:lnTo>
                  <a:pt x="11630" y="26418"/>
                </a:lnTo>
                <a:lnTo>
                  <a:pt x="11630" y="38047"/>
                </a:lnTo>
                <a:lnTo>
                  <a:pt x="26351" y="38047"/>
                </a:lnTo>
                <a:lnTo>
                  <a:pt x="26351" y="26418"/>
                </a:lnTo>
                <a:lnTo>
                  <a:pt x="38047" y="26418"/>
                </a:lnTo>
                <a:lnTo>
                  <a:pt x="38047" y="11697"/>
                </a:lnTo>
                <a:lnTo>
                  <a:pt x="26351" y="11697"/>
                </a:lnTo>
                <a:lnTo>
                  <a:pt x="2635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6172" name="Google Shape;16172;p33"/>
          <p:cNvSpPr/>
          <p:nvPr/>
        </p:nvSpPr>
        <p:spPr>
          <a:xfrm flipH="1">
            <a:off x="299038" y="8651415"/>
            <a:ext cx="1131168" cy="1131138"/>
          </a:xfrm>
          <a:custGeom>
            <a:avLst/>
            <a:gdLst/>
            <a:ahLst/>
            <a:cxnLst/>
            <a:rect l="l" t="t" r="r" b="b"/>
            <a:pathLst>
              <a:path w="38048" h="38047" extrusionOk="0">
                <a:moveTo>
                  <a:pt x="11630" y="0"/>
                </a:moveTo>
                <a:lnTo>
                  <a:pt x="11630" y="11697"/>
                </a:lnTo>
                <a:lnTo>
                  <a:pt x="1" y="11697"/>
                </a:lnTo>
                <a:lnTo>
                  <a:pt x="1" y="26418"/>
                </a:lnTo>
                <a:lnTo>
                  <a:pt x="11630" y="26418"/>
                </a:lnTo>
                <a:lnTo>
                  <a:pt x="11630" y="38047"/>
                </a:lnTo>
                <a:lnTo>
                  <a:pt x="26351" y="38047"/>
                </a:lnTo>
                <a:lnTo>
                  <a:pt x="26351" y="26418"/>
                </a:lnTo>
                <a:lnTo>
                  <a:pt x="38047" y="26418"/>
                </a:lnTo>
                <a:lnTo>
                  <a:pt x="38047" y="11697"/>
                </a:lnTo>
                <a:lnTo>
                  <a:pt x="26351" y="11697"/>
                </a:lnTo>
                <a:lnTo>
                  <a:pt x="2635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6173" name="Google Shape;16173;p33"/>
          <p:cNvGrpSpPr/>
          <p:nvPr/>
        </p:nvGrpSpPr>
        <p:grpSpPr>
          <a:xfrm>
            <a:off x="-4283024" y="-1294732"/>
            <a:ext cx="5713228" cy="5713228"/>
            <a:chOff x="1190625" y="238125"/>
            <a:chExt cx="5205200" cy="5205200"/>
          </a:xfrm>
        </p:grpSpPr>
        <p:sp>
          <p:nvSpPr>
            <p:cNvPr id="16174" name="Google Shape;16174;p33"/>
            <p:cNvSpPr/>
            <p:nvPr/>
          </p:nvSpPr>
          <p:spPr>
            <a:xfrm>
              <a:off x="3537100" y="2352575"/>
              <a:ext cx="739875" cy="745725"/>
            </a:xfrm>
            <a:custGeom>
              <a:avLst/>
              <a:gdLst/>
              <a:ahLst/>
              <a:cxnLst/>
              <a:rect l="l" t="t" r="r" b="b"/>
              <a:pathLst>
                <a:path w="29595" h="29829" extrusionOk="0">
                  <a:moveTo>
                    <a:pt x="19963" y="23699"/>
                  </a:moveTo>
                  <a:cubicBezTo>
                    <a:pt x="20956" y="20839"/>
                    <a:pt x="23057" y="19438"/>
                    <a:pt x="25509" y="19847"/>
                  </a:cubicBezTo>
                  <a:cubicBezTo>
                    <a:pt x="27785" y="20197"/>
                    <a:pt x="29478" y="22123"/>
                    <a:pt x="29536" y="24400"/>
                  </a:cubicBezTo>
                  <a:cubicBezTo>
                    <a:pt x="29595" y="26793"/>
                    <a:pt x="28077" y="28777"/>
                    <a:pt x="25684" y="29303"/>
                  </a:cubicBezTo>
                  <a:cubicBezTo>
                    <a:pt x="23232" y="29828"/>
                    <a:pt x="21189" y="28544"/>
                    <a:pt x="19963" y="25625"/>
                  </a:cubicBezTo>
                  <a:cubicBezTo>
                    <a:pt x="19146" y="28135"/>
                    <a:pt x="17512" y="29595"/>
                    <a:pt x="14768" y="29536"/>
                  </a:cubicBezTo>
                  <a:cubicBezTo>
                    <a:pt x="12609" y="29536"/>
                    <a:pt x="11266" y="28369"/>
                    <a:pt x="10040" y="25567"/>
                  </a:cubicBezTo>
                  <a:cubicBezTo>
                    <a:pt x="9690" y="26910"/>
                    <a:pt x="8990" y="27960"/>
                    <a:pt x="7881" y="28661"/>
                  </a:cubicBezTo>
                  <a:cubicBezTo>
                    <a:pt x="6830" y="29420"/>
                    <a:pt x="5604" y="29711"/>
                    <a:pt x="4320" y="29478"/>
                  </a:cubicBezTo>
                  <a:cubicBezTo>
                    <a:pt x="2044" y="29069"/>
                    <a:pt x="409" y="27201"/>
                    <a:pt x="234" y="25042"/>
                  </a:cubicBezTo>
                  <a:cubicBezTo>
                    <a:pt x="59" y="22532"/>
                    <a:pt x="1402" y="20664"/>
                    <a:pt x="4145" y="19672"/>
                  </a:cubicBezTo>
                  <a:cubicBezTo>
                    <a:pt x="1518" y="18796"/>
                    <a:pt x="1" y="17103"/>
                    <a:pt x="176" y="14243"/>
                  </a:cubicBezTo>
                  <a:cubicBezTo>
                    <a:pt x="351" y="12200"/>
                    <a:pt x="1577" y="10741"/>
                    <a:pt x="4203" y="9749"/>
                  </a:cubicBezTo>
                  <a:cubicBezTo>
                    <a:pt x="2744" y="9340"/>
                    <a:pt x="1635" y="8581"/>
                    <a:pt x="993" y="7355"/>
                  </a:cubicBezTo>
                  <a:cubicBezTo>
                    <a:pt x="293" y="6071"/>
                    <a:pt x="176" y="4787"/>
                    <a:pt x="643" y="3445"/>
                  </a:cubicBezTo>
                  <a:cubicBezTo>
                    <a:pt x="1343" y="1285"/>
                    <a:pt x="3386" y="1"/>
                    <a:pt x="5721" y="234"/>
                  </a:cubicBezTo>
                  <a:cubicBezTo>
                    <a:pt x="7822" y="409"/>
                    <a:pt x="9632" y="2161"/>
                    <a:pt x="9924" y="4320"/>
                  </a:cubicBezTo>
                  <a:cubicBezTo>
                    <a:pt x="10274" y="6713"/>
                    <a:pt x="8990" y="8640"/>
                    <a:pt x="6130" y="9807"/>
                  </a:cubicBezTo>
                  <a:cubicBezTo>
                    <a:pt x="8114" y="10332"/>
                    <a:pt x="9457" y="11558"/>
                    <a:pt x="10040" y="13660"/>
                  </a:cubicBezTo>
                  <a:cubicBezTo>
                    <a:pt x="10683" y="11617"/>
                    <a:pt x="11908" y="10332"/>
                    <a:pt x="13893" y="9749"/>
                  </a:cubicBezTo>
                  <a:cubicBezTo>
                    <a:pt x="11091" y="8581"/>
                    <a:pt x="9807" y="6538"/>
                    <a:pt x="10274" y="4087"/>
                  </a:cubicBezTo>
                  <a:cubicBezTo>
                    <a:pt x="10741" y="1752"/>
                    <a:pt x="12784" y="118"/>
                    <a:pt x="15177" y="176"/>
                  </a:cubicBezTo>
                  <a:cubicBezTo>
                    <a:pt x="17395" y="234"/>
                    <a:pt x="19380" y="1869"/>
                    <a:pt x="19788" y="4087"/>
                  </a:cubicBezTo>
                  <a:cubicBezTo>
                    <a:pt x="20197" y="6597"/>
                    <a:pt x="18913" y="8698"/>
                    <a:pt x="16111" y="9749"/>
                  </a:cubicBezTo>
                  <a:cubicBezTo>
                    <a:pt x="18096" y="10332"/>
                    <a:pt x="19380" y="11617"/>
                    <a:pt x="19963" y="13660"/>
                  </a:cubicBezTo>
                  <a:cubicBezTo>
                    <a:pt x="20430" y="12259"/>
                    <a:pt x="21131" y="11266"/>
                    <a:pt x="22240" y="10566"/>
                  </a:cubicBezTo>
                  <a:cubicBezTo>
                    <a:pt x="23349" y="9924"/>
                    <a:pt x="24575" y="9749"/>
                    <a:pt x="25859" y="10041"/>
                  </a:cubicBezTo>
                  <a:cubicBezTo>
                    <a:pt x="28135" y="10566"/>
                    <a:pt x="29595" y="12492"/>
                    <a:pt x="29536" y="14827"/>
                  </a:cubicBezTo>
                  <a:cubicBezTo>
                    <a:pt x="29536" y="17103"/>
                    <a:pt x="27902" y="19030"/>
                    <a:pt x="25684" y="19438"/>
                  </a:cubicBezTo>
                  <a:cubicBezTo>
                    <a:pt x="23232" y="19964"/>
                    <a:pt x="21248" y="18738"/>
                    <a:pt x="19963" y="15878"/>
                  </a:cubicBezTo>
                  <a:cubicBezTo>
                    <a:pt x="19380" y="17804"/>
                    <a:pt x="18154" y="19030"/>
                    <a:pt x="16111" y="19672"/>
                  </a:cubicBezTo>
                  <a:cubicBezTo>
                    <a:pt x="18154" y="20314"/>
                    <a:pt x="19380" y="21598"/>
                    <a:pt x="19963" y="23641"/>
                  </a:cubicBezTo>
                  <a:close/>
                  <a:moveTo>
                    <a:pt x="10040" y="23758"/>
                  </a:moveTo>
                  <a:cubicBezTo>
                    <a:pt x="10624" y="21598"/>
                    <a:pt x="11850" y="20314"/>
                    <a:pt x="13951" y="19672"/>
                  </a:cubicBezTo>
                  <a:cubicBezTo>
                    <a:pt x="11908" y="19088"/>
                    <a:pt x="10683" y="17804"/>
                    <a:pt x="10040" y="15819"/>
                  </a:cubicBezTo>
                  <a:cubicBezTo>
                    <a:pt x="9398" y="17921"/>
                    <a:pt x="8114" y="19088"/>
                    <a:pt x="6013" y="19672"/>
                  </a:cubicBezTo>
                  <a:cubicBezTo>
                    <a:pt x="8173" y="20255"/>
                    <a:pt x="9457" y="21540"/>
                    <a:pt x="10040" y="237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5" name="Google Shape;16175;p33"/>
            <p:cNvSpPr/>
            <p:nvPr/>
          </p:nvSpPr>
          <p:spPr>
            <a:xfrm>
              <a:off x="3793925" y="3092425"/>
              <a:ext cx="237900" cy="240800"/>
            </a:xfrm>
            <a:custGeom>
              <a:avLst/>
              <a:gdLst/>
              <a:ahLst/>
              <a:cxnLst/>
              <a:rect l="l" t="t" r="r" b="b"/>
              <a:pathLst>
                <a:path w="9516" h="9632" extrusionOk="0">
                  <a:moveTo>
                    <a:pt x="4729" y="9632"/>
                  </a:moveTo>
                  <a:cubicBezTo>
                    <a:pt x="2102" y="9632"/>
                    <a:pt x="1" y="7414"/>
                    <a:pt x="1" y="4845"/>
                  </a:cubicBezTo>
                  <a:cubicBezTo>
                    <a:pt x="1" y="2277"/>
                    <a:pt x="2219" y="1"/>
                    <a:pt x="4787" y="59"/>
                  </a:cubicBezTo>
                  <a:cubicBezTo>
                    <a:pt x="7356" y="117"/>
                    <a:pt x="9515" y="2335"/>
                    <a:pt x="9515" y="4904"/>
                  </a:cubicBezTo>
                  <a:cubicBezTo>
                    <a:pt x="9515" y="7472"/>
                    <a:pt x="7356" y="9632"/>
                    <a:pt x="4729" y="963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6" name="Google Shape;16176;p33"/>
            <p:cNvSpPr/>
            <p:nvPr/>
          </p:nvSpPr>
          <p:spPr>
            <a:xfrm>
              <a:off x="3300700" y="2600650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729" y="9574"/>
                  </a:moveTo>
                  <a:cubicBezTo>
                    <a:pt x="2102" y="9574"/>
                    <a:pt x="1" y="7414"/>
                    <a:pt x="1" y="4787"/>
                  </a:cubicBezTo>
                  <a:cubicBezTo>
                    <a:pt x="1" y="2161"/>
                    <a:pt x="2160" y="1"/>
                    <a:pt x="4729" y="59"/>
                  </a:cubicBezTo>
                  <a:cubicBezTo>
                    <a:pt x="7355" y="59"/>
                    <a:pt x="9573" y="2277"/>
                    <a:pt x="9515" y="4846"/>
                  </a:cubicBezTo>
                  <a:cubicBezTo>
                    <a:pt x="9515" y="7414"/>
                    <a:pt x="7297" y="9574"/>
                    <a:pt x="4729" y="957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7" name="Google Shape;16177;p33"/>
            <p:cNvSpPr/>
            <p:nvPr/>
          </p:nvSpPr>
          <p:spPr>
            <a:xfrm>
              <a:off x="3547325" y="3093900"/>
              <a:ext cx="237875" cy="239325"/>
            </a:xfrm>
            <a:custGeom>
              <a:avLst/>
              <a:gdLst/>
              <a:ahLst/>
              <a:cxnLst/>
              <a:rect l="l" t="t" r="r" b="b"/>
              <a:pathLst>
                <a:path w="9515" h="9573" extrusionOk="0">
                  <a:moveTo>
                    <a:pt x="9515" y="4786"/>
                  </a:moveTo>
                  <a:cubicBezTo>
                    <a:pt x="9515" y="7355"/>
                    <a:pt x="7355" y="9573"/>
                    <a:pt x="4728" y="9573"/>
                  </a:cubicBezTo>
                  <a:cubicBezTo>
                    <a:pt x="2160" y="9573"/>
                    <a:pt x="0" y="7355"/>
                    <a:pt x="0" y="4786"/>
                  </a:cubicBezTo>
                  <a:cubicBezTo>
                    <a:pt x="59" y="2218"/>
                    <a:pt x="2160" y="58"/>
                    <a:pt x="4728" y="58"/>
                  </a:cubicBezTo>
                  <a:cubicBezTo>
                    <a:pt x="7297" y="0"/>
                    <a:pt x="9515" y="2218"/>
                    <a:pt x="9515" y="47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8" name="Google Shape;16178;p33"/>
            <p:cNvSpPr/>
            <p:nvPr/>
          </p:nvSpPr>
          <p:spPr>
            <a:xfrm>
              <a:off x="3299250" y="2848725"/>
              <a:ext cx="239350" cy="237900"/>
            </a:xfrm>
            <a:custGeom>
              <a:avLst/>
              <a:gdLst/>
              <a:ahLst/>
              <a:cxnLst/>
              <a:rect l="l" t="t" r="r" b="b"/>
              <a:pathLst>
                <a:path w="9574" h="9516" extrusionOk="0">
                  <a:moveTo>
                    <a:pt x="9573" y="4729"/>
                  </a:moveTo>
                  <a:cubicBezTo>
                    <a:pt x="9573" y="7355"/>
                    <a:pt x="7355" y="9515"/>
                    <a:pt x="4787" y="9515"/>
                  </a:cubicBezTo>
                  <a:cubicBezTo>
                    <a:pt x="2160" y="9457"/>
                    <a:pt x="0" y="7297"/>
                    <a:pt x="59" y="4729"/>
                  </a:cubicBezTo>
                  <a:cubicBezTo>
                    <a:pt x="117" y="2102"/>
                    <a:pt x="2218" y="1"/>
                    <a:pt x="4787" y="1"/>
                  </a:cubicBezTo>
                  <a:cubicBezTo>
                    <a:pt x="7355" y="1"/>
                    <a:pt x="9573" y="2160"/>
                    <a:pt x="957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79" name="Google Shape;16179;p33"/>
            <p:cNvSpPr/>
            <p:nvPr/>
          </p:nvSpPr>
          <p:spPr>
            <a:xfrm>
              <a:off x="4036175" y="2358425"/>
              <a:ext cx="239350" cy="239350"/>
            </a:xfrm>
            <a:custGeom>
              <a:avLst/>
              <a:gdLst/>
              <a:ahLst/>
              <a:cxnLst/>
              <a:rect l="l" t="t" r="r" b="b"/>
              <a:pathLst>
                <a:path w="9574" h="9574" extrusionOk="0">
                  <a:moveTo>
                    <a:pt x="4904" y="59"/>
                  </a:moveTo>
                  <a:cubicBezTo>
                    <a:pt x="7530" y="175"/>
                    <a:pt x="9573" y="2277"/>
                    <a:pt x="9456" y="4903"/>
                  </a:cubicBezTo>
                  <a:cubicBezTo>
                    <a:pt x="9398" y="7530"/>
                    <a:pt x="7238" y="9573"/>
                    <a:pt x="4670" y="9456"/>
                  </a:cubicBezTo>
                  <a:cubicBezTo>
                    <a:pt x="2043" y="9398"/>
                    <a:pt x="0" y="7238"/>
                    <a:pt x="59" y="4670"/>
                  </a:cubicBezTo>
                  <a:cubicBezTo>
                    <a:pt x="176" y="2043"/>
                    <a:pt x="2277" y="0"/>
                    <a:pt x="490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0" name="Google Shape;16180;p33"/>
            <p:cNvSpPr/>
            <p:nvPr/>
          </p:nvSpPr>
          <p:spPr>
            <a:xfrm>
              <a:off x="4039100" y="3098275"/>
              <a:ext cx="232050" cy="232050"/>
            </a:xfrm>
            <a:custGeom>
              <a:avLst/>
              <a:gdLst/>
              <a:ahLst/>
              <a:cxnLst/>
              <a:rect l="l" t="t" r="r" b="b"/>
              <a:pathLst>
                <a:path w="9282" h="9282" extrusionOk="0">
                  <a:moveTo>
                    <a:pt x="4670" y="0"/>
                  </a:moveTo>
                  <a:cubicBezTo>
                    <a:pt x="7238" y="0"/>
                    <a:pt x="9281" y="2043"/>
                    <a:pt x="9281" y="4670"/>
                  </a:cubicBezTo>
                  <a:cubicBezTo>
                    <a:pt x="9281" y="7238"/>
                    <a:pt x="7180" y="9281"/>
                    <a:pt x="4611" y="9281"/>
                  </a:cubicBezTo>
                  <a:cubicBezTo>
                    <a:pt x="2043" y="9223"/>
                    <a:pt x="0" y="7180"/>
                    <a:pt x="0" y="4611"/>
                  </a:cubicBezTo>
                  <a:cubicBezTo>
                    <a:pt x="0" y="2043"/>
                    <a:pt x="2102" y="0"/>
                    <a:pt x="467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1" name="Google Shape;16181;p33"/>
            <p:cNvSpPr/>
            <p:nvPr/>
          </p:nvSpPr>
          <p:spPr>
            <a:xfrm>
              <a:off x="3303625" y="2361350"/>
              <a:ext cx="232050" cy="232025"/>
            </a:xfrm>
            <a:custGeom>
              <a:avLst/>
              <a:gdLst/>
              <a:ahLst/>
              <a:cxnLst/>
              <a:rect l="l" t="t" r="r" b="b"/>
              <a:pathLst>
                <a:path w="9282" h="9281" extrusionOk="0">
                  <a:moveTo>
                    <a:pt x="0" y="4670"/>
                  </a:moveTo>
                  <a:cubicBezTo>
                    <a:pt x="0" y="2101"/>
                    <a:pt x="2043" y="0"/>
                    <a:pt x="4612" y="0"/>
                  </a:cubicBezTo>
                  <a:cubicBezTo>
                    <a:pt x="7238" y="0"/>
                    <a:pt x="9281" y="2101"/>
                    <a:pt x="9281" y="4670"/>
                  </a:cubicBezTo>
                  <a:cubicBezTo>
                    <a:pt x="9223" y="7238"/>
                    <a:pt x="7180" y="9281"/>
                    <a:pt x="4670" y="9281"/>
                  </a:cubicBezTo>
                  <a:cubicBezTo>
                    <a:pt x="2043" y="9281"/>
                    <a:pt x="0" y="7238"/>
                    <a:pt x="0" y="46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2" name="Google Shape;16182;p33"/>
            <p:cNvSpPr/>
            <p:nvPr/>
          </p:nvSpPr>
          <p:spPr>
            <a:xfrm>
              <a:off x="3303625" y="3098275"/>
              <a:ext cx="232050" cy="230575"/>
            </a:xfrm>
            <a:custGeom>
              <a:avLst/>
              <a:gdLst/>
              <a:ahLst/>
              <a:cxnLst/>
              <a:rect l="l" t="t" r="r" b="b"/>
              <a:pathLst>
                <a:path w="9282" h="9223" extrusionOk="0">
                  <a:moveTo>
                    <a:pt x="4670" y="9223"/>
                  </a:moveTo>
                  <a:cubicBezTo>
                    <a:pt x="2160" y="9223"/>
                    <a:pt x="59" y="7180"/>
                    <a:pt x="59" y="4670"/>
                  </a:cubicBezTo>
                  <a:cubicBezTo>
                    <a:pt x="0" y="2160"/>
                    <a:pt x="2102" y="0"/>
                    <a:pt x="4612" y="59"/>
                  </a:cubicBezTo>
                  <a:cubicBezTo>
                    <a:pt x="7122" y="59"/>
                    <a:pt x="9165" y="2101"/>
                    <a:pt x="9223" y="4553"/>
                  </a:cubicBezTo>
                  <a:cubicBezTo>
                    <a:pt x="9281" y="7063"/>
                    <a:pt x="7180" y="9223"/>
                    <a:pt x="4670" y="922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3" name="Google Shape;16183;p33"/>
            <p:cNvSpPr/>
            <p:nvPr/>
          </p:nvSpPr>
          <p:spPr>
            <a:xfrm>
              <a:off x="3798325" y="2116175"/>
              <a:ext cx="229125" cy="230600"/>
            </a:xfrm>
            <a:custGeom>
              <a:avLst/>
              <a:gdLst/>
              <a:ahLst/>
              <a:cxnLst/>
              <a:rect l="l" t="t" r="r" b="b"/>
              <a:pathLst>
                <a:path w="9165" h="9224" extrusionOk="0">
                  <a:moveTo>
                    <a:pt x="9164" y="4612"/>
                  </a:moveTo>
                  <a:cubicBezTo>
                    <a:pt x="9164" y="7122"/>
                    <a:pt x="7063" y="9223"/>
                    <a:pt x="4553" y="9165"/>
                  </a:cubicBezTo>
                  <a:cubicBezTo>
                    <a:pt x="2043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1"/>
                  </a:cubicBezTo>
                  <a:cubicBezTo>
                    <a:pt x="7121" y="59"/>
                    <a:pt x="9164" y="2102"/>
                    <a:pt x="9164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4" name="Google Shape;16184;p33"/>
            <p:cNvSpPr/>
            <p:nvPr/>
          </p:nvSpPr>
          <p:spPr>
            <a:xfrm>
              <a:off x="4287175" y="2605025"/>
              <a:ext cx="230575" cy="230600"/>
            </a:xfrm>
            <a:custGeom>
              <a:avLst/>
              <a:gdLst/>
              <a:ahLst/>
              <a:cxnLst/>
              <a:rect l="l" t="t" r="r" b="b"/>
              <a:pathLst>
                <a:path w="9223" h="9224" extrusionOk="0">
                  <a:moveTo>
                    <a:pt x="9223" y="4612"/>
                  </a:moveTo>
                  <a:cubicBezTo>
                    <a:pt x="9223" y="7122"/>
                    <a:pt x="7063" y="9223"/>
                    <a:pt x="4553" y="9223"/>
                  </a:cubicBezTo>
                  <a:cubicBezTo>
                    <a:pt x="2101" y="9165"/>
                    <a:pt x="0" y="7122"/>
                    <a:pt x="0" y="4612"/>
                  </a:cubicBezTo>
                  <a:cubicBezTo>
                    <a:pt x="0" y="2102"/>
                    <a:pt x="2101" y="1"/>
                    <a:pt x="4611" y="59"/>
                  </a:cubicBezTo>
                  <a:cubicBezTo>
                    <a:pt x="7121" y="59"/>
                    <a:pt x="9164" y="2102"/>
                    <a:pt x="9223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5" name="Google Shape;16185;p33"/>
            <p:cNvSpPr/>
            <p:nvPr/>
          </p:nvSpPr>
          <p:spPr>
            <a:xfrm>
              <a:off x="4287175" y="285310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extrusionOk="0">
                  <a:moveTo>
                    <a:pt x="4611" y="9165"/>
                  </a:moveTo>
                  <a:cubicBezTo>
                    <a:pt x="2101" y="9107"/>
                    <a:pt x="0" y="7064"/>
                    <a:pt x="59" y="4554"/>
                  </a:cubicBezTo>
                  <a:cubicBezTo>
                    <a:pt x="59" y="2044"/>
                    <a:pt x="2101" y="1"/>
                    <a:pt x="4611" y="1"/>
                  </a:cubicBezTo>
                  <a:cubicBezTo>
                    <a:pt x="7121" y="1"/>
                    <a:pt x="9164" y="2102"/>
                    <a:pt x="9164" y="4554"/>
                  </a:cubicBezTo>
                  <a:cubicBezTo>
                    <a:pt x="9164" y="7064"/>
                    <a:pt x="7063" y="9165"/>
                    <a:pt x="4611" y="91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6" name="Google Shape;16186;p33"/>
            <p:cNvSpPr/>
            <p:nvPr/>
          </p:nvSpPr>
          <p:spPr>
            <a:xfrm>
              <a:off x="3551700" y="2116175"/>
              <a:ext cx="229125" cy="229125"/>
            </a:xfrm>
            <a:custGeom>
              <a:avLst/>
              <a:gdLst/>
              <a:ahLst/>
              <a:cxnLst/>
              <a:rect l="l" t="t" r="r" b="b"/>
              <a:pathLst>
                <a:path w="9165" h="9165" extrusionOk="0">
                  <a:moveTo>
                    <a:pt x="9165" y="4612"/>
                  </a:moveTo>
                  <a:cubicBezTo>
                    <a:pt x="9106" y="7122"/>
                    <a:pt x="7063" y="9165"/>
                    <a:pt x="4553" y="9165"/>
                  </a:cubicBezTo>
                  <a:cubicBezTo>
                    <a:pt x="2043" y="9165"/>
                    <a:pt x="0" y="7064"/>
                    <a:pt x="0" y="4554"/>
                  </a:cubicBezTo>
                  <a:cubicBezTo>
                    <a:pt x="0" y="2044"/>
                    <a:pt x="2102" y="1"/>
                    <a:pt x="4612" y="59"/>
                  </a:cubicBezTo>
                  <a:cubicBezTo>
                    <a:pt x="7122" y="59"/>
                    <a:pt x="9165" y="2102"/>
                    <a:pt x="9165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7" name="Google Shape;16187;p33"/>
            <p:cNvSpPr/>
            <p:nvPr/>
          </p:nvSpPr>
          <p:spPr>
            <a:xfrm>
              <a:off x="3799775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7005" y="8990"/>
                    <a:pt x="4495" y="8990"/>
                  </a:cubicBezTo>
                  <a:cubicBezTo>
                    <a:pt x="1985" y="8990"/>
                    <a:pt x="0" y="7005"/>
                    <a:pt x="0" y="4495"/>
                  </a:cubicBezTo>
                  <a:cubicBezTo>
                    <a:pt x="0" y="1985"/>
                    <a:pt x="1985" y="1"/>
                    <a:pt x="4495" y="1"/>
                  </a:cubicBezTo>
                  <a:cubicBezTo>
                    <a:pt x="7005" y="1"/>
                    <a:pt x="8989" y="1985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8" name="Google Shape;16188;p33"/>
            <p:cNvSpPr/>
            <p:nvPr/>
          </p:nvSpPr>
          <p:spPr>
            <a:xfrm>
              <a:off x="4290075" y="236572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95"/>
                  </a:moveTo>
                  <a:cubicBezTo>
                    <a:pt x="8990" y="7005"/>
                    <a:pt x="7005" y="8989"/>
                    <a:pt x="4495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1985" y="0"/>
                    <a:pt x="4437" y="0"/>
                  </a:cubicBezTo>
                  <a:cubicBezTo>
                    <a:pt x="6947" y="0"/>
                    <a:pt x="8990" y="1985"/>
                    <a:pt x="8990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89" name="Google Shape;16189;p33"/>
            <p:cNvSpPr/>
            <p:nvPr/>
          </p:nvSpPr>
          <p:spPr>
            <a:xfrm>
              <a:off x="3553150" y="33448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437"/>
                  </a:moveTo>
                  <a:cubicBezTo>
                    <a:pt x="8990" y="6947"/>
                    <a:pt x="7005" y="8990"/>
                    <a:pt x="4495" y="8990"/>
                  </a:cubicBezTo>
                  <a:cubicBezTo>
                    <a:pt x="1985" y="8990"/>
                    <a:pt x="1" y="6947"/>
                    <a:pt x="1" y="4437"/>
                  </a:cubicBezTo>
                  <a:cubicBezTo>
                    <a:pt x="1" y="1985"/>
                    <a:pt x="1985" y="1"/>
                    <a:pt x="4437" y="1"/>
                  </a:cubicBezTo>
                  <a:cubicBezTo>
                    <a:pt x="6947" y="1"/>
                    <a:pt x="8990" y="1985"/>
                    <a:pt x="8990" y="443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0" name="Google Shape;16190;p33"/>
            <p:cNvSpPr/>
            <p:nvPr/>
          </p:nvSpPr>
          <p:spPr>
            <a:xfrm>
              <a:off x="3064300" y="260795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4"/>
                  </a:moveTo>
                  <a:cubicBezTo>
                    <a:pt x="8990" y="7063"/>
                    <a:pt x="6947" y="8990"/>
                    <a:pt x="4437" y="8990"/>
                  </a:cubicBezTo>
                  <a:cubicBezTo>
                    <a:pt x="1927" y="8990"/>
                    <a:pt x="1" y="6947"/>
                    <a:pt x="1" y="4437"/>
                  </a:cubicBezTo>
                  <a:cubicBezTo>
                    <a:pt x="1" y="1985"/>
                    <a:pt x="2044" y="1"/>
                    <a:pt x="4495" y="1"/>
                  </a:cubicBezTo>
                  <a:cubicBezTo>
                    <a:pt x="7005" y="1"/>
                    <a:pt x="8990" y="2044"/>
                    <a:pt x="8990" y="455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1" name="Google Shape;16191;p33"/>
            <p:cNvSpPr/>
            <p:nvPr/>
          </p:nvSpPr>
          <p:spPr>
            <a:xfrm>
              <a:off x="3064300" y="2854575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90" y="4553"/>
                  </a:moveTo>
                  <a:cubicBezTo>
                    <a:pt x="8990" y="7005"/>
                    <a:pt x="6947" y="8989"/>
                    <a:pt x="4437" y="8989"/>
                  </a:cubicBezTo>
                  <a:cubicBezTo>
                    <a:pt x="1985" y="8989"/>
                    <a:pt x="1" y="6946"/>
                    <a:pt x="1" y="4495"/>
                  </a:cubicBezTo>
                  <a:cubicBezTo>
                    <a:pt x="1" y="1985"/>
                    <a:pt x="2044" y="0"/>
                    <a:pt x="4554" y="0"/>
                  </a:cubicBezTo>
                  <a:cubicBezTo>
                    <a:pt x="7005" y="59"/>
                    <a:pt x="8990" y="2043"/>
                    <a:pt x="8990" y="45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2" name="Google Shape;16192;p33"/>
            <p:cNvSpPr/>
            <p:nvPr/>
          </p:nvSpPr>
          <p:spPr>
            <a:xfrm>
              <a:off x="4043475" y="2119100"/>
              <a:ext cx="224750" cy="224750"/>
            </a:xfrm>
            <a:custGeom>
              <a:avLst/>
              <a:gdLst/>
              <a:ahLst/>
              <a:cxnLst/>
              <a:rect l="l" t="t" r="r" b="b"/>
              <a:pathLst>
                <a:path w="8990" h="8990" extrusionOk="0">
                  <a:moveTo>
                    <a:pt x="8989" y="4495"/>
                  </a:moveTo>
                  <a:cubicBezTo>
                    <a:pt x="8989" y="7005"/>
                    <a:pt x="6946" y="8990"/>
                    <a:pt x="4436" y="8990"/>
                  </a:cubicBezTo>
                  <a:cubicBezTo>
                    <a:pt x="1985" y="8931"/>
                    <a:pt x="0" y="6947"/>
                    <a:pt x="0" y="4495"/>
                  </a:cubicBezTo>
                  <a:cubicBezTo>
                    <a:pt x="0" y="1985"/>
                    <a:pt x="2043" y="1"/>
                    <a:pt x="4553" y="1"/>
                  </a:cubicBezTo>
                  <a:cubicBezTo>
                    <a:pt x="7005" y="1"/>
                    <a:pt x="8989" y="2044"/>
                    <a:pt x="8989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3" name="Google Shape;16193;p33"/>
            <p:cNvSpPr/>
            <p:nvPr/>
          </p:nvSpPr>
          <p:spPr>
            <a:xfrm>
              <a:off x="3308000" y="2119100"/>
              <a:ext cx="223300" cy="224750"/>
            </a:xfrm>
            <a:custGeom>
              <a:avLst/>
              <a:gdLst/>
              <a:ahLst/>
              <a:cxnLst/>
              <a:rect l="l" t="t" r="r" b="b"/>
              <a:pathLst>
                <a:path w="8932" h="8990" extrusionOk="0">
                  <a:moveTo>
                    <a:pt x="4495" y="59"/>
                  </a:moveTo>
                  <a:cubicBezTo>
                    <a:pt x="6888" y="59"/>
                    <a:pt x="8931" y="2102"/>
                    <a:pt x="8931" y="4495"/>
                  </a:cubicBezTo>
                  <a:cubicBezTo>
                    <a:pt x="8873" y="6947"/>
                    <a:pt x="6830" y="8990"/>
                    <a:pt x="4378" y="8931"/>
                  </a:cubicBezTo>
                  <a:cubicBezTo>
                    <a:pt x="1985" y="8873"/>
                    <a:pt x="1" y="6888"/>
                    <a:pt x="1" y="4495"/>
                  </a:cubicBezTo>
                  <a:cubicBezTo>
                    <a:pt x="1" y="2044"/>
                    <a:pt x="2044" y="1"/>
                    <a:pt x="449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4" name="Google Shape;16194;p33"/>
            <p:cNvSpPr/>
            <p:nvPr/>
          </p:nvSpPr>
          <p:spPr>
            <a:xfrm>
              <a:off x="4290075" y="3102650"/>
              <a:ext cx="223300" cy="223275"/>
            </a:xfrm>
            <a:custGeom>
              <a:avLst/>
              <a:gdLst/>
              <a:ahLst/>
              <a:cxnLst/>
              <a:rect l="l" t="t" r="r" b="b"/>
              <a:pathLst>
                <a:path w="8932" h="8931" extrusionOk="0">
                  <a:moveTo>
                    <a:pt x="8932" y="4436"/>
                  </a:moveTo>
                  <a:cubicBezTo>
                    <a:pt x="8932" y="6888"/>
                    <a:pt x="6947" y="8931"/>
                    <a:pt x="4495" y="8931"/>
                  </a:cubicBezTo>
                  <a:cubicBezTo>
                    <a:pt x="2044" y="8931"/>
                    <a:pt x="1" y="6888"/>
                    <a:pt x="1" y="4436"/>
                  </a:cubicBezTo>
                  <a:cubicBezTo>
                    <a:pt x="59" y="2043"/>
                    <a:pt x="2044" y="0"/>
                    <a:pt x="4437" y="0"/>
                  </a:cubicBezTo>
                  <a:cubicBezTo>
                    <a:pt x="6889" y="0"/>
                    <a:pt x="8932" y="1985"/>
                    <a:pt x="8932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5" name="Google Shape;16195;p33"/>
            <p:cNvSpPr/>
            <p:nvPr/>
          </p:nvSpPr>
          <p:spPr>
            <a:xfrm>
              <a:off x="4043475" y="3346350"/>
              <a:ext cx="223275" cy="221825"/>
            </a:xfrm>
            <a:custGeom>
              <a:avLst/>
              <a:gdLst/>
              <a:ahLst/>
              <a:cxnLst/>
              <a:rect l="l" t="t" r="r" b="b"/>
              <a:pathLst>
                <a:path w="8931" h="8873" extrusionOk="0">
                  <a:moveTo>
                    <a:pt x="8931" y="4378"/>
                  </a:moveTo>
                  <a:cubicBezTo>
                    <a:pt x="8931" y="6829"/>
                    <a:pt x="6888" y="8872"/>
                    <a:pt x="4495" y="8872"/>
                  </a:cubicBezTo>
                  <a:cubicBezTo>
                    <a:pt x="2043" y="8872"/>
                    <a:pt x="59" y="6888"/>
                    <a:pt x="59" y="4436"/>
                  </a:cubicBezTo>
                  <a:cubicBezTo>
                    <a:pt x="0" y="2043"/>
                    <a:pt x="2043" y="0"/>
                    <a:pt x="4495" y="0"/>
                  </a:cubicBezTo>
                  <a:cubicBezTo>
                    <a:pt x="6888" y="0"/>
                    <a:pt x="8873" y="1985"/>
                    <a:pt x="8931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6" name="Google Shape;16196;p33"/>
            <p:cNvSpPr/>
            <p:nvPr/>
          </p:nvSpPr>
          <p:spPr>
            <a:xfrm>
              <a:off x="3065775" y="2365725"/>
              <a:ext cx="221825" cy="223275"/>
            </a:xfrm>
            <a:custGeom>
              <a:avLst/>
              <a:gdLst/>
              <a:ahLst/>
              <a:cxnLst/>
              <a:rect l="l" t="t" r="r" b="b"/>
              <a:pathLst>
                <a:path w="8873" h="8931" extrusionOk="0">
                  <a:moveTo>
                    <a:pt x="4378" y="8931"/>
                  </a:moveTo>
                  <a:cubicBezTo>
                    <a:pt x="1985" y="8872"/>
                    <a:pt x="0" y="6888"/>
                    <a:pt x="0" y="4495"/>
                  </a:cubicBezTo>
                  <a:cubicBezTo>
                    <a:pt x="0" y="2043"/>
                    <a:pt x="2101" y="0"/>
                    <a:pt x="4495" y="59"/>
                  </a:cubicBezTo>
                  <a:cubicBezTo>
                    <a:pt x="6946" y="117"/>
                    <a:pt x="8872" y="2101"/>
                    <a:pt x="8872" y="4495"/>
                  </a:cubicBezTo>
                  <a:cubicBezTo>
                    <a:pt x="8814" y="6946"/>
                    <a:pt x="6829" y="8931"/>
                    <a:pt x="4378" y="88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7" name="Google Shape;16197;p33"/>
            <p:cNvSpPr/>
            <p:nvPr/>
          </p:nvSpPr>
          <p:spPr>
            <a:xfrm>
              <a:off x="3309450" y="3346350"/>
              <a:ext cx="220375" cy="220375"/>
            </a:xfrm>
            <a:custGeom>
              <a:avLst/>
              <a:gdLst/>
              <a:ahLst/>
              <a:cxnLst/>
              <a:rect l="l" t="t" r="r" b="b"/>
              <a:pathLst>
                <a:path w="8815" h="8815" extrusionOk="0">
                  <a:moveTo>
                    <a:pt x="8757" y="4436"/>
                  </a:moveTo>
                  <a:cubicBezTo>
                    <a:pt x="8757" y="6888"/>
                    <a:pt x="6772" y="8814"/>
                    <a:pt x="4320" y="8814"/>
                  </a:cubicBezTo>
                  <a:cubicBezTo>
                    <a:pt x="1927" y="8756"/>
                    <a:pt x="1" y="6829"/>
                    <a:pt x="1" y="4378"/>
                  </a:cubicBezTo>
                  <a:cubicBezTo>
                    <a:pt x="59" y="1926"/>
                    <a:pt x="1986" y="0"/>
                    <a:pt x="4437" y="58"/>
                  </a:cubicBezTo>
                  <a:cubicBezTo>
                    <a:pt x="6889" y="58"/>
                    <a:pt x="8815" y="2043"/>
                    <a:pt x="8757" y="44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8" name="Google Shape;16198;p33"/>
            <p:cNvSpPr/>
            <p:nvPr/>
          </p:nvSpPr>
          <p:spPr>
            <a:xfrm>
              <a:off x="3067225" y="3104100"/>
              <a:ext cx="218900" cy="218925"/>
            </a:xfrm>
            <a:custGeom>
              <a:avLst/>
              <a:gdLst/>
              <a:ahLst/>
              <a:cxnLst/>
              <a:rect l="l" t="t" r="r" b="b"/>
              <a:pathLst>
                <a:path w="8756" h="8757" extrusionOk="0">
                  <a:moveTo>
                    <a:pt x="8756" y="4378"/>
                  </a:moveTo>
                  <a:cubicBezTo>
                    <a:pt x="8756" y="6830"/>
                    <a:pt x="6830" y="8756"/>
                    <a:pt x="4378" y="8756"/>
                  </a:cubicBezTo>
                  <a:cubicBezTo>
                    <a:pt x="1927" y="8756"/>
                    <a:pt x="0" y="6830"/>
                    <a:pt x="0" y="4378"/>
                  </a:cubicBezTo>
                  <a:cubicBezTo>
                    <a:pt x="0" y="1927"/>
                    <a:pt x="1927" y="1"/>
                    <a:pt x="4378" y="1"/>
                  </a:cubicBezTo>
                  <a:cubicBezTo>
                    <a:pt x="6830" y="59"/>
                    <a:pt x="8698" y="1985"/>
                    <a:pt x="8698" y="43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199" name="Google Shape;16199;p33"/>
            <p:cNvSpPr/>
            <p:nvPr/>
          </p:nvSpPr>
          <p:spPr>
            <a:xfrm>
              <a:off x="4294475" y="2123475"/>
              <a:ext cx="215975" cy="216000"/>
            </a:xfrm>
            <a:custGeom>
              <a:avLst/>
              <a:gdLst/>
              <a:ahLst/>
              <a:cxnLst/>
              <a:rect l="l" t="t" r="r" b="b"/>
              <a:pathLst>
                <a:path w="8639" h="8640" extrusionOk="0">
                  <a:moveTo>
                    <a:pt x="4319" y="1"/>
                  </a:moveTo>
                  <a:cubicBezTo>
                    <a:pt x="6713" y="1"/>
                    <a:pt x="8639" y="1927"/>
                    <a:pt x="8639" y="4320"/>
                  </a:cubicBezTo>
                  <a:cubicBezTo>
                    <a:pt x="8639" y="6713"/>
                    <a:pt x="6654" y="8639"/>
                    <a:pt x="4261" y="8639"/>
                  </a:cubicBezTo>
                  <a:cubicBezTo>
                    <a:pt x="1868" y="8581"/>
                    <a:pt x="0" y="6655"/>
                    <a:pt x="0" y="4262"/>
                  </a:cubicBezTo>
                  <a:cubicBezTo>
                    <a:pt x="0" y="1869"/>
                    <a:pt x="1926" y="1"/>
                    <a:pt x="431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0" name="Google Shape;16200;p33"/>
            <p:cNvSpPr/>
            <p:nvPr/>
          </p:nvSpPr>
          <p:spPr>
            <a:xfrm>
              <a:off x="3805600" y="1876875"/>
              <a:ext cx="214550" cy="215975"/>
            </a:xfrm>
            <a:custGeom>
              <a:avLst/>
              <a:gdLst/>
              <a:ahLst/>
              <a:cxnLst/>
              <a:rect l="l" t="t" r="r" b="b"/>
              <a:pathLst>
                <a:path w="8582" h="8639" extrusionOk="0">
                  <a:moveTo>
                    <a:pt x="8581" y="4319"/>
                  </a:moveTo>
                  <a:cubicBezTo>
                    <a:pt x="8581" y="6654"/>
                    <a:pt x="6655" y="8581"/>
                    <a:pt x="4320" y="8639"/>
                  </a:cubicBezTo>
                  <a:cubicBezTo>
                    <a:pt x="1927" y="8639"/>
                    <a:pt x="1" y="6654"/>
                    <a:pt x="1" y="4319"/>
                  </a:cubicBezTo>
                  <a:cubicBezTo>
                    <a:pt x="1" y="1926"/>
                    <a:pt x="1927" y="0"/>
                    <a:pt x="4262" y="0"/>
                  </a:cubicBezTo>
                  <a:cubicBezTo>
                    <a:pt x="6655" y="0"/>
                    <a:pt x="8581" y="1926"/>
                    <a:pt x="8581" y="43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1" name="Google Shape;16201;p33"/>
            <p:cNvSpPr/>
            <p:nvPr/>
          </p:nvSpPr>
          <p:spPr>
            <a:xfrm>
              <a:off x="4541075" y="2612325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4320" y="1"/>
                  </a:moveTo>
                  <a:cubicBezTo>
                    <a:pt x="6713" y="1"/>
                    <a:pt x="8639" y="1985"/>
                    <a:pt x="8639" y="4320"/>
                  </a:cubicBezTo>
                  <a:cubicBezTo>
                    <a:pt x="8639" y="6713"/>
                    <a:pt x="6713" y="8640"/>
                    <a:pt x="4320" y="8640"/>
                  </a:cubicBezTo>
                  <a:cubicBezTo>
                    <a:pt x="1927" y="8640"/>
                    <a:pt x="1" y="6713"/>
                    <a:pt x="1" y="4320"/>
                  </a:cubicBezTo>
                  <a:cubicBezTo>
                    <a:pt x="1" y="1985"/>
                    <a:pt x="1927" y="1"/>
                    <a:pt x="432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2" name="Google Shape;16202;p33"/>
            <p:cNvSpPr/>
            <p:nvPr/>
          </p:nvSpPr>
          <p:spPr>
            <a:xfrm>
              <a:off x="4541075" y="2858950"/>
              <a:ext cx="216000" cy="216000"/>
            </a:xfrm>
            <a:custGeom>
              <a:avLst/>
              <a:gdLst/>
              <a:ahLst/>
              <a:cxnLst/>
              <a:rect l="l" t="t" r="r" b="b"/>
              <a:pathLst>
                <a:path w="8640" h="8640" extrusionOk="0">
                  <a:moveTo>
                    <a:pt x="8639" y="4320"/>
                  </a:moveTo>
                  <a:cubicBezTo>
                    <a:pt x="8639" y="6655"/>
                    <a:pt x="6655" y="8639"/>
                    <a:pt x="4320" y="8639"/>
                  </a:cubicBezTo>
                  <a:cubicBezTo>
                    <a:pt x="1927" y="8639"/>
                    <a:pt x="1" y="6713"/>
                    <a:pt x="1" y="4320"/>
                  </a:cubicBezTo>
                  <a:cubicBezTo>
                    <a:pt x="1" y="1985"/>
                    <a:pt x="1927" y="59"/>
                    <a:pt x="4262" y="59"/>
                  </a:cubicBezTo>
                  <a:cubicBezTo>
                    <a:pt x="6655" y="0"/>
                    <a:pt x="8581" y="1927"/>
                    <a:pt x="8639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3" name="Google Shape;16203;p33"/>
            <p:cNvSpPr/>
            <p:nvPr/>
          </p:nvSpPr>
          <p:spPr>
            <a:xfrm>
              <a:off x="3557525" y="1875400"/>
              <a:ext cx="217475" cy="217450"/>
            </a:xfrm>
            <a:custGeom>
              <a:avLst/>
              <a:gdLst/>
              <a:ahLst/>
              <a:cxnLst/>
              <a:rect l="l" t="t" r="r" b="b"/>
              <a:pathLst>
                <a:path w="8699" h="8698" extrusionOk="0">
                  <a:moveTo>
                    <a:pt x="4262" y="8640"/>
                  </a:moveTo>
                  <a:cubicBezTo>
                    <a:pt x="1927" y="8640"/>
                    <a:pt x="1" y="6597"/>
                    <a:pt x="59" y="4262"/>
                  </a:cubicBezTo>
                  <a:cubicBezTo>
                    <a:pt x="118" y="1927"/>
                    <a:pt x="2102" y="1"/>
                    <a:pt x="4379" y="59"/>
                  </a:cubicBezTo>
                  <a:cubicBezTo>
                    <a:pt x="6772" y="117"/>
                    <a:pt x="8698" y="2102"/>
                    <a:pt x="8640" y="4437"/>
                  </a:cubicBezTo>
                  <a:cubicBezTo>
                    <a:pt x="8581" y="6830"/>
                    <a:pt x="6597" y="8698"/>
                    <a:pt x="4262" y="864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4" name="Google Shape;16204;p33"/>
            <p:cNvSpPr/>
            <p:nvPr/>
          </p:nvSpPr>
          <p:spPr>
            <a:xfrm>
              <a:off x="3070150" y="2123475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6" y="8581"/>
                    <a:pt x="0" y="6597"/>
                    <a:pt x="0" y="4262"/>
                  </a:cubicBezTo>
                  <a:cubicBezTo>
                    <a:pt x="0" y="1927"/>
                    <a:pt x="1926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5" name="Google Shape;16205;p33"/>
            <p:cNvSpPr/>
            <p:nvPr/>
          </p:nvSpPr>
          <p:spPr>
            <a:xfrm>
              <a:off x="4295925" y="3349250"/>
              <a:ext cx="213075" cy="214550"/>
            </a:xfrm>
            <a:custGeom>
              <a:avLst/>
              <a:gdLst/>
              <a:ahLst/>
              <a:cxnLst/>
              <a:rect l="l" t="t" r="r" b="b"/>
              <a:pathLst>
                <a:path w="8523" h="8582" extrusionOk="0">
                  <a:moveTo>
                    <a:pt x="4261" y="59"/>
                  </a:moveTo>
                  <a:cubicBezTo>
                    <a:pt x="6596" y="59"/>
                    <a:pt x="8522" y="1985"/>
                    <a:pt x="8522" y="4320"/>
                  </a:cubicBezTo>
                  <a:cubicBezTo>
                    <a:pt x="8522" y="6655"/>
                    <a:pt x="6596" y="8581"/>
                    <a:pt x="4261" y="8581"/>
                  </a:cubicBezTo>
                  <a:cubicBezTo>
                    <a:pt x="1927" y="8581"/>
                    <a:pt x="0" y="6597"/>
                    <a:pt x="0" y="4320"/>
                  </a:cubicBezTo>
                  <a:cubicBezTo>
                    <a:pt x="0" y="1985"/>
                    <a:pt x="1927" y="1"/>
                    <a:pt x="42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6" name="Google Shape;16206;p33"/>
            <p:cNvSpPr/>
            <p:nvPr/>
          </p:nvSpPr>
          <p:spPr>
            <a:xfrm>
              <a:off x="4542525" y="2371550"/>
              <a:ext cx="213100" cy="213075"/>
            </a:xfrm>
            <a:custGeom>
              <a:avLst/>
              <a:gdLst/>
              <a:ahLst/>
              <a:cxnLst/>
              <a:rect l="l" t="t" r="r" b="b"/>
              <a:pathLst>
                <a:path w="8524" h="8523" extrusionOk="0">
                  <a:moveTo>
                    <a:pt x="8523" y="4203"/>
                  </a:moveTo>
                  <a:cubicBezTo>
                    <a:pt x="8523" y="6596"/>
                    <a:pt x="6597" y="8523"/>
                    <a:pt x="4262" y="8464"/>
                  </a:cubicBezTo>
                  <a:cubicBezTo>
                    <a:pt x="1927" y="8464"/>
                    <a:pt x="59" y="6596"/>
                    <a:pt x="1" y="4262"/>
                  </a:cubicBezTo>
                  <a:cubicBezTo>
                    <a:pt x="1" y="1927"/>
                    <a:pt x="1927" y="1"/>
                    <a:pt x="4262" y="1"/>
                  </a:cubicBezTo>
                  <a:cubicBezTo>
                    <a:pt x="6597" y="1"/>
                    <a:pt x="8465" y="1868"/>
                    <a:pt x="8523" y="42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7" name="Google Shape;16207;p33"/>
            <p:cNvSpPr/>
            <p:nvPr/>
          </p:nvSpPr>
          <p:spPr>
            <a:xfrm>
              <a:off x="4049300" y="1878325"/>
              <a:ext cx="213075" cy="211625"/>
            </a:xfrm>
            <a:custGeom>
              <a:avLst/>
              <a:gdLst/>
              <a:ahLst/>
              <a:cxnLst/>
              <a:rect l="l" t="t" r="r" b="b"/>
              <a:pathLst>
                <a:path w="8523" h="8465" extrusionOk="0">
                  <a:moveTo>
                    <a:pt x="4203" y="0"/>
                  </a:moveTo>
                  <a:cubicBezTo>
                    <a:pt x="6538" y="0"/>
                    <a:pt x="8464" y="1868"/>
                    <a:pt x="8464" y="4203"/>
                  </a:cubicBezTo>
                  <a:cubicBezTo>
                    <a:pt x="8523" y="6538"/>
                    <a:pt x="6655" y="8464"/>
                    <a:pt x="4262" y="8464"/>
                  </a:cubicBezTo>
                  <a:cubicBezTo>
                    <a:pt x="1927" y="8464"/>
                    <a:pt x="1" y="6596"/>
                    <a:pt x="59" y="4203"/>
                  </a:cubicBezTo>
                  <a:cubicBezTo>
                    <a:pt x="59" y="1868"/>
                    <a:pt x="1869" y="0"/>
                    <a:pt x="42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8" name="Google Shape;16208;p33"/>
            <p:cNvSpPr/>
            <p:nvPr/>
          </p:nvSpPr>
          <p:spPr>
            <a:xfrm>
              <a:off x="3560450" y="3598800"/>
              <a:ext cx="211625" cy="210150"/>
            </a:xfrm>
            <a:custGeom>
              <a:avLst/>
              <a:gdLst/>
              <a:ahLst/>
              <a:cxnLst/>
              <a:rect l="l" t="t" r="r" b="b"/>
              <a:pathLst>
                <a:path w="8465" h="8406" extrusionOk="0">
                  <a:moveTo>
                    <a:pt x="8406" y="4145"/>
                  </a:moveTo>
                  <a:cubicBezTo>
                    <a:pt x="8464" y="6538"/>
                    <a:pt x="6597" y="8406"/>
                    <a:pt x="4262" y="8406"/>
                  </a:cubicBezTo>
                  <a:cubicBezTo>
                    <a:pt x="1927" y="8406"/>
                    <a:pt x="59" y="6596"/>
                    <a:pt x="1" y="4203"/>
                  </a:cubicBezTo>
                  <a:cubicBezTo>
                    <a:pt x="1" y="1868"/>
                    <a:pt x="1869" y="0"/>
                    <a:pt x="4203" y="0"/>
                  </a:cubicBezTo>
                  <a:cubicBezTo>
                    <a:pt x="6538" y="0"/>
                    <a:pt x="8406" y="1810"/>
                    <a:pt x="8406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09" name="Google Shape;16209;p33"/>
            <p:cNvSpPr/>
            <p:nvPr/>
          </p:nvSpPr>
          <p:spPr>
            <a:xfrm>
              <a:off x="3807075" y="3597325"/>
              <a:ext cx="211600" cy="211625"/>
            </a:xfrm>
            <a:custGeom>
              <a:avLst/>
              <a:gdLst/>
              <a:ahLst/>
              <a:cxnLst/>
              <a:rect l="l" t="t" r="r" b="b"/>
              <a:pathLst>
                <a:path w="8464" h="8465" extrusionOk="0">
                  <a:moveTo>
                    <a:pt x="4203" y="8465"/>
                  </a:moveTo>
                  <a:cubicBezTo>
                    <a:pt x="1868" y="8465"/>
                    <a:pt x="0" y="6597"/>
                    <a:pt x="0" y="4204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96" y="1"/>
                    <a:pt x="8464" y="1927"/>
                    <a:pt x="8464" y="4320"/>
                  </a:cubicBezTo>
                  <a:cubicBezTo>
                    <a:pt x="8406" y="6655"/>
                    <a:pt x="6538" y="8465"/>
                    <a:pt x="4203" y="846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0" name="Google Shape;16210;p33"/>
            <p:cNvSpPr/>
            <p:nvPr/>
          </p:nvSpPr>
          <p:spPr>
            <a:xfrm>
              <a:off x="2824975" y="2615250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6"/>
                  </a:moveTo>
                  <a:cubicBezTo>
                    <a:pt x="1869" y="8406"/>
                    <a:pt x="1" y="6596"/>
                    <a:pt x="1" y="4203"/>
                  </a:cubicBezTo>
                  <a:cubicBezTo>
                    <a:pt x="1" y="1868"/>
                    <a:pt x="1869" y="1"/>
                    <a:pt x="4262" y="1"/>
                  </a:cubicBezTo>
                  <a:cubicBezTo>
                    <a:pt x="6597" y="1"/>
                    <a:pt x="8406" y="1927"/>
                    <a:pt x="8406" y="4262"/>
                  </a:cubicBezTo>
                  <a:cubicBezTo>
                    <a:pt x="8406" y="6596"/>
                    <a:pt x="6538" y="8406"/>
                    <a:pt x="4204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1" name="Google Shape;16211;p33"/>
            <p:cNvSpPr/>
            <p:nvPr/>
          </p:nvSpPr>
          <p:spPr>
            <a:xfrm>
              <a:off x="2824975" y="2861875"/>
              <a:ext cx="210175" cy="210150"/>
            </a:xfrm>
            <a:custGeom>
              <a:avLst/>
              <a:gdLst/>
              <a:ahLst/>
              <a:cxnLst/>
              <a:rect l="l" t="t" r="r" b="b"/>
              <a:pathLst>
                <a:path w="8407" h="8406" extrusionOk="0">
                  <a:moveTo>
                    <a:pt x="4204" y="8405"/>
                  </a:moveTo>
                  <a:cubicBezTo>
                    <a:pt x="1810" y="8405"/>
                    <a:pt x="1" y="6538"/>
                    <a:pt x="1" y="4203"/>
                  </a:cubicBezTo>
                  <a:cubicBezTo>
                    <a:pt x="1" y="1868"/>
                    <a:pt x="1869" y="0"/>
                    <a:pt x="4204" y="0"/>
                  </a:cubicBezTo>
                  <a:cubicBezTo>
                    <a:pt x="6538" y="0"/>
                    <a:pt x="8406" y="1868"/>
                    <a:pt x="8406" y="4203"/>
                  </a:cubicBezTo>
                  <a:cubicBezTo>
                    <a:pt x="8406" y="6596"/>
                    <a:pt x="6538" y="8405"/>
                    <a:pt x="4204" y="840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2" name="Google Shape;16212;p33"/>
            <p:cNvSpPr/>
            <p:nvPr/>
          </p:nvSpPr>
          <p:spPr>
            <a:xfrm>
              <a:off x="4544000" y="3108475"/>
              <a:ext cx="210150" cy="210175"/>
            </a:xfrm>
            <a:custGeom>
              <a:avLst/>
              <a:gdLst/>
              <a:ahLst/>
              <a:cxnLst/>
              <a:rect l="l" t="t" r="r" b="b"/>
              <a:pathLst>
                <a:path w="8406" h="8407" extrusionOk="0">
                  <a:moveTo>
                    <a:pt x="4203" y="8406"/>
                  </a:moveTo>
                  <a:cubicBezTo>
                    <a:pt x="1868" y="8406"/>
                    <a:pt x="0" y="6597"/>
                    <a:pt x="0" y="4203"/>
                  </a:cubicBezTo>
                  <a:cubicBezTo>
                    <a:pt x="0" y="1869"/>
                    <a:pt x="1868" y="1"/>
                    <a:pt x="4203" y="1"/>
                  </a:cubicBezTo>
                  <a:cubicBezTo>
                    <a:pt x="6538" y="1"/>
                    <a:pt x="8406" y="1869"/>
                    <a:pt x="8406" y="4203"/>
                  </a:cubicBezTo>
                  <a:cubicBezTo>
                    <a:pt x="8406" y="6538"/>
                    <a:pt x="6596" y="8406"/>
                    <a:pt x="4203" y="840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3" name="Google Shape;16213;p33"/>
            <p:cNvSpPr/>
            <p:nvPr/>
          </p:nvSpPr>
          <p:spPr>
            <a:xfrm>
              <a:off x="3313850" y="1879775"/>
              <a:ext cx="210150" cy="208700"/>
            </a:xfrm>
            <a:custGeom>
              <a:avLst/>
              <a:gdLst/>
              <a:ahLst/>
              <a:cxnLst/>
              <a:rect l="l" t="t" r="r" b="b"/>
              <a:pathLst>
                <a:path w="8406" h="8348" extrusionOk="0">
                  <a:moveTo>
                    <a:pt x="4203" y="8348"/>
                  </a:moveTo>
                  <a:cubicBezTo>
                    <a:pt x="1868" y="8348"/>
                    <a:pt x="0" y="6480"/>
                    <a:pt x="58" y="4145"/>
                  </a:cubicBezTo>
                  <a:cubicBezTo>
                    <a:pt x="58" y="1810"/>
                    <a:pt x="1926" y="1"/>
                    <a:pt x="4261" y="1"/>
                  </a:cubicBezTo>
                  <a:cubicBezTo>
                    <a:pt x="6596" y="1"/>
                    <a:pt x="8405" y="1869"/>
                    <a:pt x="8405" y="4203"/>
                  </a:cubicBezTo>
                  <a:cubicBezTo>
                    <a:pt x="8405" y="6538"/>
                    <a:pt x="6538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4" name="Google Shape;16214;p33"/>
            <p:cNvSpPr/>
            <p:nvPr/>
          </p:nvSpPr>
          <p:spPr>
            <a:xfrm>
              <a:off x="3071600" y="3352175"/>
              <a:ext cx="210150" cy="210150"/>
            </a:xfrm>
            <a:custGeom>
              <a:avLst/>
              <a:gdLst/>
              <a:ahLst/>
              <a:cxnLst/>
              <a:rect l="l" t="t" r="r" b="b"/>
              <a:pathLst>
                <a:path w="8406" h="8406" extrusionOk="0">
                  <a:moveTo>
                    <a:pt x="4262" y="8406"/>
                  </a:moveTo>
                  <a:cubicBezTo>
                    <a:pt x="1868" y="8406"/>
                    <a:pt x="1" y="6538"/>
                    <a:pt x="1" y="4203"/>
                  </a:cubicBezTo>
                  <a:cubicBezTo>
                    <a:pt x="1" y="1868"/>
                    <a:pt x="1868" y="1"/>
                    <a:pt x="4203" y="1"/>
                  </a:cubicBezTo>
                  <a:cubicBezTo>
                    <a:pt x="6538" y="1"/>
                    <a:pt x="8348" y="1810"/>
                    <a:pt x="8406" y="4145"/>
                  </a:cubicBezTo>
                  <a:cubicBezTo>
                    <a:pt x="8406" y="6480"/>
                    <a:pt x="6596" y="8348"/>
                    <a:pt x="4203" y="834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5" name="Google Shape;16215;p33"/>
            <p:cNvSpPr/>
            <p:nvPr/>
          </p:nvSpPr>
          <p:spPr>
            <a:xfrm>
              <a:off x="2826450" y="2373025"/>
              <a:ext cx="207225" cy="208675"/>
            </a:xfrm>
            <a:custGeom>
              <a:avLst/>
              <a:gdLst/>
              <a:ahLst/>
              <a:cxnLst/>
              <a:rect l="l" t="t" r="r" b="b"/>
              <a:pathLst>
                <a:path w="8289" h="8347" extrusionOk="0">
                  <a:moveTo>
                    <a:pt x="4145" y="8347"/>
                  </a:moveTo>
                  <a:cubicBezTo>
                    <a:pt x="1810" y="8347"/>
                    <a:pt x="0" y="6479"/>
                    <a:pt x="0" y="4203"/>
                  </a:cubicBezTo>
                  <a:cubicBezTo>
                    <a:pt x="0" y="1868"/>
                    <a:pt x="1868" y="0"/>
                    <a:pt x="4145" y="0"/>
                  </a:cubicBezTo>
                  <a:cubicBezTo>
                    <a:pt x="6421" y="0"/>
                    <a:pt x="8289" y="1868"/>
                    <a:pt x="8289" y="4203"/>
                  </a:cubicBezTo>
                  <a:cubicBezTo>
                    <a:pt x="8289" y="6479"/>
                    <a:pt x="6421" y="8347"/>
                    <a:pt x="4145" y="834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6" name="Google Shape;16216;p33"/>
            <p:cNvSpPr/>
            <p:nvPr/>
          </p:nvSpPr>
          <p:spPr>
            <a:xfrm>
              <a:off x="4050775" y="359880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8347" y="4145"/>
                  </a:moveTo>
                  <a:cubicBezTo>
                    <a:pt x="8347" y="6479"/>
                    <a:pt x="6538" y="8347"/>
                    <a:pt x="4203" y="8347"/>
                  </a:cubicBezTo>
                  <a:cubicBezTo>
                    <a:pt x="1926" y="8347"/>
                    <a:pt x="59" y="6538"/>
                    <a:pt x="59" y="4203"/>
                  </a:cubicBezTo>
                  <a:cubicBezTo>
                    <a:pt x="0" y="1926"/>
                    <a:pt x="1868" y="59"/>
                    <a:pt x="4144" y="59"/>
                  </a:cubicBezTo>
                  <a:cubicBezTo>
                    <a:pt x="6479" y="0"/>
                    <a:pt x="8347" y="1868"/>
                    <a:pt x="8347" y="414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7" name="Google Shape;16217;p33"/>
            <p:cNvSpPr/>
            <p:nvPr/>
          </p:nvSpPr>
          <p:spPr>
            <a:xfrm>
              <a:off x="3315300" y="3598800"/>
              <a:ext cx="207250" cy="208700"/>
            </a:xfrm>
            <a:custGeom>
              <a:avLst/>
              <a:gdLst/>
              <a:ahLst/>
              <a:cxnLst/>
              <a:rect l="l" t="t" r="r" b="b"/>
              <a:pathLst>
                <a:path w="8290" h="8348" extrusionOk="0">
                  <a:moveTo>
                    <a:pt x="4145" y="59"/>
                  </a:moveTo>
                  <a:cubicBezTo>
                    <a:pt x="6421" y="0"/>
                    <a:pt x="8289" y="1926"/>
                    <a:pt x="8289" y="4203"/>
                  </a:cubicBezTo>
                  <a:cubicBezTo>
                    <a:pt x="8289" y="6421"/>
                    <a:pt x="6421" y="8289"/>
                    <a:pt x="4203" y="8347"/>
                  </a:cubicBezTo>
                  <a:cubicBezTo>
                    <a:pt x="1927" y="8347"/>
                    <a:pt x="0" y="6479"/>
                    <a:pt x="0" y="4203"/>
                  </a:cubicBezTo>
                  <a:cubicBezTo>
                    <a:pt x="0" y="1926"/>
                    <a:pt x="1868" y="59"/>
                    <a:pt x="414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8" name="Google Shape;16218;p33"/>
            <p:cNvSpPr/>
            <p:nvPr/>
          </p:nvSpPr>
          <p:spPr>
            <a:xfrm>
              <a:off x="2826450" y="3109950"/>
              <a:ext cx="207225" cy="208700"/>
            </a:xfrm>
            <a:custGeom>
              <a:avLst/>
              <a:gdLst/>
              <a:ahLst/>
              <a:cxnLst/>
              <a:rect l="l" t="t" r="r" b="b"/>
              <a:pathLst>
                <a:path w="8289" h="8348" extrusionOk="0">
                  <a:moveTo>
                    <a:pt x="8289" y="4144"/>
                  </a:moveTo>
                  <a:cubicBezTo>
                    <a:pt x="8289" y="6362"/>
                    <a:pt x="6421" y="8289"/>
                    <a:pt x="4203" y="8289"/>
                  </a:cubicBezTo>
                  <a:cubicBezTo>
                    <a:pt x="1927" y="8347"/>
                    <a:pt x="0" y="6421"/>
                    <a:pt x="0" y="4144"/>
                  </a:cubicBezTo>
                  <a:cubicBezTo>
                    <a:pt x="0" y="1926"/>
                    <a:pt x="1868" y="58"/>
                    <a:pt x="4145" y="0"/>
                  </a:cubicBezTo>
                  <a:cubicBezTo>
                    <a:pt x="6363" y="0"/>
                    <a:pt x="8289" y="1868"/>
                    <a:pt x="8289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19" name="Google Shape;16219;p33"/>
            <p:cNvSpPr/>
            <p:nvPr/>
          </p:nvSpPr>
          <p:spPr>
            <a:xfrm>
              <a:off x="4298850" y="1881250"/>
              <a:ext cx="205775" cy="205775"/>
            </a:xfrm>
            <a:custGeom>
              <a:avLst/>
              <a:gdLst/>
              <a:ahLst/>
              <a:cxnLst/>
              <a:rect l="l" t="t" r="r" b="b"/>
              <a:pathLst>
                <a:path w="8231" h="8231" extrusionOk="0">
                  <a:moveTo>
                    <a:pt x="8230" y="4086"/>
                  </a:moveTo>
                  <a:cubicBezTo>
                    <a:pt x="8230" y="6363"/>
                    <a:pt x="6362" y="8230"/>
                    <a:pt x="4144" y="8230"/>
                  </a:cubicBezTo>
                  <a:cubicBezTo>
                    <a:pt x="1868" y="8230"/>
                    <a:pt x="58" y="6421"/>
                    <a:pt x="58" y="4144"/>
                  </a:cubicBezTo>
                  <a:cubicBezTo>
                    <a:pt x="0" y="1868"/>
                    <a:pt x="1868" y="0"/>
                    <a:pt x="4144" y="0"/>
                  </a:cubicBezTo>
                  <a:cubicBezTo>
                    <a:pt x="6421" y="59"/>
                    <a:pt x="8230" y="1868"/>
                    <a:pt x="8230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0" name="Google Shape;16220;p33"/>
            <p:cNvSpPr/>
            <p:nvPr/>
          </p:nvSpPr>
          <p:spPr>
            <a:xfrm>
              <a:off x="4545450" y="2127850"/>
              <a:ext cx="207250" cy="205775"/>
            </a:xfrm>
            <a:custGeom>
              <a:avLst/>
              <a:gdLst/>
              <a:ahLst/>
              <a:cxnLst/>
              <a:rect l="l" t="t" r="r" b="b"/>
              <a:pathLst>
                <a:path w="8290" h="8231" extrusionOk="0">
                  <a:moveTo>
                    <a:pt x="8231" y="4087"/>
                  </a:moveTo>
                  <a:cubicBezTo>
                    <a:pt x="8289" y="6363"/>
                    <a:pt x="6421" y="8231"/>
                    <a:pt x="4145" y="8231"/>
                  </a:cubicBezTo>
                  <a:cubicBezTo>
                    <a:pt x="1869" y="8231"/>
                    <a:pt x="59" y="6422"/>
                    <a:pt x="59" y="4145"/>
                  </a:cubicBezTo>
                  <a:cubicBezTo>
                    <a:pt x="1" y="1927"/>
                    <a:pt x="1869" y="1"/>
                    <a:pt x="4145" y="59"/>
                  </a:cubicBezTo>
                  <a:cubicBezTo>
                    <a:pt x="6363" y="59"/>
                    <a:pt x="8231" y="1869"/>
                    <a:pt x="8231" y="408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1" name="Google Shape;16221;p33"/>
            <p:cNvSpPr/>
            <p:nvPr/>
          </p:nvSpPr>
          <p:spPr>
            <a:xfrm>
              <a:off x="4548375" y="3355100"/>
              <a:ext cx="202850" cy="202850"/>
            </a:xfrm>
            <a:custGeom>
              <a:avLst/>
              <a:gdLst/>
              <a:ahLst/>
              <a:cxnLst/>
              <a:rect l="l" t="t" r="r" b="b"/>
              <a:pathLst>
                <a:path w="8114" h="8114" extrusionOk="0">
                  <a:moveTo>
                    <a:pt x="8056" y="4028"/>
                  </a:moveTo>
                  <a:cubicBezTo>
                    <a:pt x="8114" y="6304"/>
                    <a:pt x="6304" y="8114"/>
                    <a:pt x="4086" y="8114"/>
                  </a:cubicBezTo>
                  <a:cubicBezTo>
                    <a:pt x="1810" y="8114"/>
                    <a:pt x="0" y="6363"/>
                    <a:pt x="0" y="4086"/>
                  </a:cubicBezTo>
                  <a:cubicBezTo>
                    <a:pt x="0" y="1868"/>
                    <a:pt x="1693" y="59"/>
                    <a:pt x="3911" y="59"/>
                  </a:cubicBezTo>
                  <a:cubicBezTo>
                    <a:pt x="6188" y="0"/>
                    <a:pt x="8056" y="1751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2" name="Google Shape;16222;p33"/>
            <p:cNvSpPr/>
            <p:nvPr/>
          </p:nvSpPr>
          <p:spPr>
            <a:xfrm>
              <a:off x="3075975" y="1882700"/>
              <a:ext cx="201400" cy="202875"/>
            </a:xfrm>
            <a:custGeom>
              <a:avLst/>
              <a:gdLst/>
              <a:ahLst/>
              <a:cxnLst/>
              <a:rect l="l" t="t" r="r" b="b"/>
              <a:pathLst>
                <a:path w="8056" h="8115" extrusionOk="0">
                  <a:moveTo>
                    <a:pt x="8056" y="4086"/>
                  </a:moveTo>
                  <a:cubicBezTo>
                    <a:pt x="8056" y="6363"/>
                    <a:pt x="6246" y="8114"/>
                    <a:pt x="3970" y="8114"/>
                  </a:cubicBezTo>
                  <a:cubicBezTo>
                    <a:pt x="1752" y="8056"/>
                    <a:pt x="1" y="6305"/>
                    <a:pt x="1" y="4028"/>
                  </a:cubicBezTo>
                  <a:cubicBezTo>
                    <a:pt x="1" y="1752"/>
                    <a:pt x="1810" y="1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3" name="Google Shape;16223;p33"/>
            <p:cNvSpPr/>
            <p:nvPr/>
          </p:nvSpPr>
          <p:spPr>
            <a:xfrm>
              <a:off x="2829375" y="21307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5" y="3970"/>
                  </a:moveTo>
                  <a:cubicBezTo>
                    <a:pt x="8055" y="6188"/>
                    <a:pt x="6304" y="7997"/>
                    <a:pt x="4086" y="8056"/>
                  </a:cubicBezTo>
                  <a:cubicBezTo>
                    <a:pt x="1810" y="8056"/>
                    <a:pt x="0" y="6246"/>
                    <a:pt x="0" y="4028"/>
                  </a:cubicBezTo>
                  <a:cubicBezTo>
                    <a:pt x="0" y="1810"/>
                    <a:pt x="1751" y="1"/>
                    <a:pt x="3969" y="1"/>
                  </a:cubicBezTo>
                  <a:cubicBezTo>
                    <a:pt x="6187" y="1"/>
                    <a:pt x="7997" y="1752"/>
                    <a:pt x="805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4" name="Google Shape;16224;p33"/>
            <p:cNvSpPr/>
            <p:nvPr/>
          </p:nvSpPr>
          <p:spPr>
            <a:xfrm>
              <a:off x="4301750" y="36031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8056" y="3970"/>
                  </a:moveTo>
                  <a:cubicBezTo>
                    <a:pt x="8056" y="6246"/>
                    <a:pt x="6305" y="7997"/>
                    <a:pt x="4087" y="8055"/>
                  </a:cubicBezTo>
                  <a:cubicBezTo>
                    <a:pt x="1810" y="8055"/>
                    <a:pt x="1" y="6246"/>
                    <a:pt x="1" y="4028"/>
                  </a:cubicBezTo>
                  <a:cubicBezTo>
                    <a:pt x="1" y="1810"/>
                    <a:pt x="1810" y="0"/>
                    <a:pt x="4028" y="0"/>
                  </a:cubicBezTo>
                  <a:cubicBezTo>
                    <a:pt x="6246" y="0"/>
                    <a:pt x="8056" y="1751"/>
                    <a:pt x="8056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5" name="Google Shape;16225;p33"/>
            <p:cNvSpPr/>
            <p:nvPr/>
          </p:nvSpPr>
          <p:spPr>
            <a:xfrm>
              <a:off x="4790600" y="2619625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4029" y="1"/>
                  </a:moveTo>
                  <a:cubicBezTo>
                    <a:pt x="6247" y="1"/>
                    <a:pt x="8056" y="1810"/>
                    <a:pt x="8056" y="4028"/>
                  </a:cubicBezTo>
                  <a:cubicBezTo>
                    <a:pt x="8056" y="6246"/>
                    <a:pt x="6305" y="8056"/>
                    <a:pt x="4087" y="8056"/>
                  </a:cubicBezTo>
                  <a:cubicBezTo>
                    <a:pt x="1810" y="8056"/>
                    <a:pt x="59" y="6305"/>
                    <a:pt x="1" y="4028"/>
                  </a:cubicBezTo>
                  <a:cubicBezTo>
                    <a:pt x="1" y="1810"/>
                    <a:pt x="1810" y="59"/>
                    <a:pt x="402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6" name="Google Shape;16226;p33"/>
            <p:cNvSpPr/>
            <p:nvPr/>
          </p:nvSpPr>
          <p:spPr>
            <a:xfrm>
              <a:off x="3564825" y="1641925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8056" y="4028"/>
                  </a:moveTo>
                  <a:cubicBezTo>
                    <a:pt x="8056" y="6246"/>
                    <a:pt x="6246" y="7997"/>
                    <a:pt x="4028" y="7997"/>
                  </a:cubicBezTo>
                  <a:cubicBezTo>
                    <a:pt x="1810" y="7997"/>
                    <a:pt x="1" y="6129"/>
                    <a:pt x="59" y="3911"/>
                  </a:cubicBezTo>
                  <a:cubicBezTo>
                    <a:pt x="59" y="1752"/>
                    <a:pt x="1869" y="0"/>
                    <a:pt x="4028" y="0"/>
                  </a:cubicBezTo>
                  <a:cubicBezTo>
                    <a:pt x="6246" y="0"/>
                    <a:pt x="8056" y="1752"/>
                    <a:pt x="8056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7" name="Google Shape;16227;p33"/>
            <p:cNvSpPr/>
            <p:nvPr/>
          </p:nvSpPr>
          <p:spPr>
            <a:xfrm>
              <a:off x="3811450" y="1640475"/>
              <a:ext cx="201400" cy="201400"/>
            </a:xfrm>
            <a:custGeom>
              <a:avLst/>
              <a:gdLst/>
              <a:ahLst/>
              <a:cxnLst/>
              <a:rect l="l" t="t" r="r" b="b"/>
              <a:pathLst>
                <a:path w="8056" h="8056" extrusionOk="0">
                  <a:moveTo>
                    <a:pt x="4086" y="58"/>
                  </a:moveTo>
                  <a:cubicBezTo>
                    <a:pt x="6304" y="58"/>
                    <a:pt x="8056" y="1868"/>
                    <a:pt x="8056" y="4086"/>
                  </a:cubicBezTo>
                  <a:cubicBezTo>
                    <a:pt x="8056" y="6304"/>
                    <a:pt x="6246" y="8055"/>
                    <a:pt x="4028" y="8055"/>
                  </a:cubicBezTo>
                  <a:cubicBezTo>
                    <a:pt x="1810" y="8055"/>
                    <a:pt x="0" y="6246"/>
                    <a:pt x="59" y="4028"/>
                  </a:cubicBezTo>
                  <a:cubicBezTo>
                    <a:pt x="59" y="1810"/>
                    <a:pt x="1868" y="0"/>
                    <a:pt x="4086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8" name="Google Shape;16228;p33"/>
            <p:cNvSpPr/>
            <p:nvPr/>
          </p:nvSpPr>
          <p:spPr>
            <a:xfrm>
              <a:off x="4790600" y="2866250"/>
              <a:ext cx="201425" cy="201400"/>
            </a:xfrm>
            <a:custGeom>
              <a:avLst/>
              <a:gdLst/>
              <a:ahLst/>
              <a:cxnLst/>
              <a:rect l="l" t="t" r="r" b="b"/>
              <a:pathLst>
                <a:path w="8057" h="8056" extrusionOk="0">
                  <a:moveTo>
                    <a:pt x="8056" y="4086"/>
                  </a:moveTo>
                  <a:cubicBezTo>
                    <a:pt x="8056" y="6304"/>
                    <a:pt x="6247" y="8055"/>
                    <a:pt x="4029" y="8055"/>
                  </a:cubicBezTo>
                  <a:cubicBezTo>
                    <a:pt x="1810" y="8055"/>
                    <a:pt x="1" y="6246"/>
                    <a:pt x="59" y="4028"/>
                  </a:cubicBezTo>
                  <a:cubicBezTo>
                    <a:pt x="59" y="1810"/>
                    <a:pt x="1869" y="0"/>
                    <a:pt x="4087" y="59"/>
                  </a:cubicBezTo>
                  <a:cubicBezTo>
                    <a:pt x="6305" y="59"/>
                    <a:pt x="8056" y="1868"/>
                    <a:pt x="8056" y="40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29" name="Google Shape;16229;p33"/>
            <p:cNvSpPr/>
            <p:nvPr/>
          </p:nvSpPr>
          <p:spPr>
            <a:xfrm>
              <a:off x="2829375" y="3356550"/>
              <a:ext cx="201400" cy="199950"/>
            </a:xfrm>
            <a:custGeom>
              <a:avLst/>
              <a:gdLst/>
              <a:ahLst/>
              <a:cxnLst/>
              <a:rect l="l" t="t" r="r" b="b"/>
              <a:pathLst>
                <a:path w="8056" h="7998" extrusionOk="0">
                  <a:moveTo>
                    <a:pt x="7997" y="4028"/>
                  </a:moveTo>
                  <a:cubicBezTo>
                    <a:pt x="7997" y="6246"/>
                    <a:pt x="6187" y="7997"/>
                    <a:pt x="4028" y="7997"/>
                  </a:cubicBezTo>
                  <a:cubicBezTo>
                    <a:pt x="1810" y="7997"/>
                    <a:pt x="0" y="6130"/>
                    <a:pt x="58" y="3912"/>
                  </a:cubicBezTo>
                  <a:cubicBezTo>
                    <a:pt x="58" y="1752"/>
                    <a:pt x="1926" y="1"/>
                    <a:pt x="4086" y="1"/>
                  </a:cubicBezTo>
                  <a:cubicBezTo>
                    <a:pt x="6246" y="59"/>
                    <a:pt x="8055" y="1869"/>
                    <a:pt x="7997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0" name="Google Shape;16230;p33"/>
            <p:cNvSpPr/>
            <p:nvPr/>
          </p:nvSpPr>
          <p:spPr>
            <a:xfrm>
              <a:off x="3075975" y="3603175"/>
              <a:ext cx="199950" cy="201400"/>
            </a:xfrm>
            <a:custGeom>
              <a:avLst/>
              <a:gdLst/>
              <a:ahLst/>
              <a:cxnLst/>
              <a:rect l="l" t="t" r="r" b="b"/>
              <a:pathLst>
                <a:path w="7998" h="8056" extrusionOk="0">
                  <a:moveTo>
                    <a:pt x="4087" y="0"/>
                  </a:moveTo>
                  <a:cubicBezTo>
                    <a:pt x="6246" y="59"/>
                    <a:pt x="7997" y="1868"/>
                    <a:pt x="7997" y="4028"/>
                  </a:cubicBezTo>
                  <a:cubicBezTo>
                    <a:pt x="7997" y="6246"/>
                    <a:pt x="6130" y="8055"/>
                    <a:pt x="3970" y="7997"/>
                  </a:cubicBezTo>
                  <a:cubicBezTo>
                    <a:pt x="1752" y="7939"/>
                    <a:pt x="1" y="6129"/>
                    <a:pt x="59" y="3970"/>
                  </a:cubicBezTo>
                  <a:cubicBezTo>
                    <a:pt x="59" y="1810"/>
                    <a:pt x="1869" y="0"/>
                    <a:pt x="40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1" name="Google Shape;16231;p33"/>
            <p:cNvSpPr/>
            <p:nvPr/>
          </p:nvSpPr>
          <p:spPr>
            <a:xfrm>
              <a:off x="4056600" y="1641925"/>
              <a:ext cx="198475" cy="198475"/>
            </a:xfrm>
            <a:custGeom>
              <a:avLst/>
              <a:gdLst/>
              <a:ahLst/>
              <a:cxnLst/>
              <a:rect l="l" t="t" r="r" b="b"/>
              <a:pathLst>
                <a:path w="7939" h="7939" extrusionOk="0">
                  <a:moveTo>
                    <a:pt x="3970" y="7939"/>
                  </a:moveTo>
                  <a:cubicBezTo>
                    <a:pt x="1810" y="7939"/>
                    <a:pt x="1" y="6129"/>
                    <a:pt x="1" y="3970"/>
                  </a:cubicBezTo>
                  <a:cubicBezTo>
                    <a:pt x="1" y="1810"/>
                    <a:pt x="1810" y="0"/>
                    <a:pt x="3970" y="0"/>
                  </a:cubicBezTo>
                  <a:cubicBezTo>
                    <a:pt x="6130" y="0"/>
                    <a:pt x="7939" y="1810"/>
                    <a:pt x="7939" y="3970"/>
                  </a:cubicBezTo>
                  <a:cubicBezTo>
                    <a:pt x="7939" y="6188"/>
                    <a:pt x="6130" y="7939"/>
                    <a:pt x="3970" y="793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2" name="Google Shape;16232;p33"/>
            <p:cNvSpPr/>
            <p:nvPr/>
          </p:nvSpPr>
          <p:spPr>
            <a:xfrm>
              <a:off x="4792075" y="2377400"/>
              <a:ext cx="199950" cy="199925"/>
            </a:xfrm>
            <a:custGeom>
              <a:avLst/>
              <a:gdLst/>
              <a:ahLst/>
              <a:cxnLst/>
              <a:rect l="l" t="t" r="r" b="b"/>
              <a:pathLst>
                <a:path w="7998" h="7997" extrusionOk="0">
                  <a:moveTo>
                    <a:pt x="3970" y="58"/>
                  </a:moveTo>
                  <a:cubicBezTo>
                    <a:pt x="6129" y="0"/>
                    <a:pt x="7939" y="1810"/>
                    <a:pt x="7939" y="3969"/>
                  </a:cubicBezTo>
                  <a:cubicBezTo>
                    <a:pt x="7997" y="6129"/>
                    <a:pt x="6188" y="7939"/>
                    <a:pt x="4028" y="7997"/>
                  </a:cubicBezTo>
                  <a:cubicBezTo>
                    <a:pt x="1868" y="7997"/>
                    <a:pt x="59" y="6246"/>
                    <a:pt x="0" y="4028"/>
                  </a:cubicBezTo>
                  <a:cubicBezTo>
                    <a:pt x="0" y="1926"/>
                    <a:pt x="1810" y="58"/>
                    <a:pt x="3970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3" name="Google Shape;16233;p33"/>
            <p:cNvSpPr/>
            <p:nvPr/>
          </p:nvSpPr>
          <p:spPr>
            <a:xfrm>
              <a:off x="4793525" y="31157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70" y="1"/>
                  </a:moveTo>
                  <a:cubicBezTo>
                    <a:pt x="6130" y="1"/>
                    <a:pt x="7881" y="1752"/>
                    <a:pt x="7881" y="3911"/>
                  </a:cubicBezTo>
                  <a:cubicBezTo>
                    <a:pt x="7881" y="6129"/>
                    <a:pt x="6071" y="7881"/>
                    <a:pt x="3853" y="7881"/>
                  </a:cubicBezTo>
                  <a:cubicBezTo>
                    <a:pt x="1693" y="7822"/>
                    <a:pt x="1" y="6071"/>
                    <a:pt x="1" y="3911"/>
                  </a:cubicBezTo>
                  <a:cubicBezTo>
                    <a:pt x="1" y="1693"/>
                    <a:pt x="1752" y="1"/>
                    <a:pt x="39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4" name="Google Shape;16234;p33"/>
            <p:cNvSpPr/>
            <p:nvPr/>
          </p:nvSpPr>
          <p:spPr>
            <a:xfrm>
              <a:off x="2584200" y="2622550"/>
              <a:ext cx="197025" cy="195550"/>
            </a:xfrm>
            <a:custGeom>
              <a:avLst/>
              <a:gdLst/>
              <a:ahLst/>
              <a:cxnLst/>
              <a:rect l="l" t="t" r="r" b="b"/>
              <a:pathLst>
                <a:path w="7881" h="7822" extrusionOk="0">
                  <a:moveTo>
                    <a:pt x="3912" y="7822"/>
                  </a:moveTo>
                  <a:cubicBezTo>
                    <a:pt x="1752" y="7822"/>
                    <a:pt x="1" y="6071"/>
                    <a:pt x="59" y="3911"/>
                  </a:cubicBezTo>
                  <a:cubicBezTo>
                    <a:pt x="59" y="1693"/>
                    <a:pt x="1810" y="0"/>
                    <a:pt x="3970" y="0"/>
                  </a:cubicBezTo>
                  <a:cubicBezTo>
                    <a:pt x="6188" y="0"/>
                    <a:pt x="7881" y="1751"/>
                    <a:pt x="7881" y="3970"/>
                  </a:cubicBezTo>
                  <a:cubicBezTo>
                    <a:pt x="7881" y="6129"/>
                    <a:pt x="6130" y="7822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5" name="Google Shape;16235;p33"/>
            <p:cNvSpPr/>
            <p:nvPr/>
          </p:nvSpPr>
          <p:spPr>
            <a:xfrm>
              <a:off x="3321125" y="1643375"/>
              <a:ext cx="197025" cy="197025"/>
            </a:xfrm>
            <a:custGeom>
              <a:avLst/>
              <a:gdLst/>
              <a:ahLst/>
              <a:cxnLst/>
              <a:rect l="l" t="t" r="r" b="b"/>
              <a:pathLst>
                <a:path w="7881" h="7881" extrusionOk="0">
                  <a:moveTo>
                    <a:pt x="3912" y="7822"/>
                  </a:moveTo>
                  <a:cubicBezTo>
                    <a:pt x="1694" y="7822"/>
                    <a:pt x="1" y="6071"/>
                    <a:pt x="1" y="3912"/>
                  </a:cubicBezTo>
                  <a:cubicBezTo>
                    <a:pt x="59" y="1694"/>
                    <a:pt x="1810" y="1"/>
                    <a:pt x="3970" y="1"/>
                  </a:cubicBezTo>
                  <a:cubicBezTo>
                    <a:pt x="6130" y="59"/>
                    <a:pt x="7881" y="1810"/>
                    <a:pt x="7823" y="3970"/>
                  </a:cubicBezTo>
                  <a:cubicBezTo>
                    <a:pt x="7823" y="6130"/>
                    <a:pt x="6071" y="7881"/>
                    <a:pt x="3912" y="78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6" name="Google Shape;16236;p33"/>
            <p:cNvSpPr/>
            <p:nvPr/>
          </p:nvSpPr>
          <p:spPr>
            <a:xfrm>
              <a:off x="3812900" y="3851250"/>
              <a:ext cx="198500" cy="197025"/>
            </a:xfrm>
            <a:custGeom>
              <a:avLst/>
              <a:gdLst/>
              <a:ahLst/>
              <a:cxnLst/>
              <a:rect l="l" t="t" r="r" b="b"/>
              <a:pathLst>
                <a:path w="7940" h="7881" extrusionOk="0">
                  <a:moveTo>
                    <a:pt x="7939" y="3969"/>
                  </a:moveTo>
                  <a:cubicBezTo>
                    <a:pt x="7881" y="6188"/>
                    <a:pt x="6130" y="7880"/>
                    <a:pt x="3970" y="7880"/>
                  </a:cubicBezTo>
                  <a:cubicBezTo>
                    <a:pt x="1752" y="7880"/>
                    <a:pt x="1" y="6071"/>
                    <a:pt x="59" y="3911"/>
                  </a:cubicBezTo>
                  <a:cubicBezTo>
                    <a:pt x="117" y="1693"/>
                    <a:pt x="1869" y="0"/>
                    <a:pt x="4028" y="59"/>
                  </a:cubicBezTo>
                  <a:cubicBezTo>
                    <a:pt x="6188" y="59"/>
                    <a:pt x="7939" y="1810"/>
                    <a:pt x="7939" y="39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7" name="Google Shape;16237;p33"/>
            <p:cNvSpPr/>
            <p:nvPr/>
          </p:nvSpPr>
          <p:spPr>
            <a:xfrm>
              <a:off x="2585675" y="2869150"/>
              <a:ext cx="195550" cy="195575"/>
            </a:xfrm>
            <a:custGeom>
              <a:avLst/>
              <a:gdLst/>
              <a:ahLst/>
              <a:cxnLst/>
              <a:rect l="l" t="t" r="r" b="b"/>
              <a:pathLst>
                <a:path w="7822" h="7823" extrusionOk="0">
                  <a:moveTo>
                    <a:pt x="7822" y="3912"/>
                  </a:moveTo>
                  <a:cubicBezTo>
                    <a:pt x="7822" y="6071"/>
                    <a:pt x="6129" y="7823"/>
                    <a:pt x="3911" y="7823"/>
                  </a:cubicBezTo>
                  <a:cubicBezTo>
                    <a:pt x="1751" y="7823"/>
                    <a:pt x="0" y="6130"/>
                    <a:pt x="0" y="3970"/>
                  </a:cubicBezTo>
                  <a:cubicBezTo>
                    <a:pt x="0" y="1752"/>
                    <a:pt x="1693" y="59"/>
                    <a:pt x="3853" y="1"/>
                  </a:cubicBezTo>
                  <a:cubicBezTo>
                    <a:pt x="6071" y="1"/>
                    <a:pt x="7763" y="1752"/>
                    <a:pt x="7822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8" name="Google Shape;16238;p33"/>
            <p:cNvSpPr/>
            <p:nvPr/>
          </p:nvSpPr>
          <p:spPr>
            <a:xfrm>
              <a:off x="3567750" y="3851250"/>
              <a:ext cx="197025" cy="198475"/>
            </a:xfrm>
            <a:custGeom>
              <a:avLst/>
              <a:gdLst/>
              <a:ahLst/>
              <a:cxnLst/>
              <a:rect l="l" t="t" r="r" b="b"/>
              <a:pathLst>
                <a:path w="7881" h="7939" extrusionOk="0">
                  <a:moveTo>
                    <a:pt x="4028" y="59"/>
                  </a:moveTo>
                  <a:cubicBezTo>
                    <a:pt x="6188" y="117"/>
                    <a:pt x="7881" y="1868"/>
                    <a:pt x="7822" y="4028"/>
                  </a:cubicBezTo>
                  <a:cubicBezTo>
                    <a:pt x="7822" y="6246"/>
                    <a:pt x="6013" y="7939"/>
                    <a:pt x="3853" y="7880"/>
                  </a:cubicBezTo>
                  <a:cubicBezTo>
                    <a:pt x="1693" y="7822"/>
                    <a:pt x="1" y="6071"/>
                    <a:pt x="1" y="3853"/>
                  </a:cubicBezTo>
                  <a:cubicBezTo>
                    <a:pt x="59" y="1693"/>
                    <a:pt x="1868" y="0"/>
                    <a:pt x="4028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39" name="Google Shape;16239;p33"/>
            <p:cNvSpPr/>
            <p:nvPr/>
          </p:nvSpPr>
          <p:spPr>
            <a:xfrm>
              <a:off x="4551300" y="1891450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7763" y="3912"/>
                  </a:moveTo>
                  <a:cubicBezTo>
                    <a:pt x="7763" y="6071"/>
                    <a:pt x="6071" y="7764"/>
                    <a:pt x="3853" y="7764"/>
                  </a:cubicBezTo>
                  <a:cubicBezTo>
                    <a:pt x="1693" y="7764"/>
                    <a:pt x="0" y="6013"/>
                    <a:pt x="0" y="3853"/>
                  </a:cubicBezTo>
                  <a:cubicBezTo>
                    <a:pt x="0" y="1693"/>
                    <a:pt x="1751" y="1"/>
                    <a:pt x="3969" y="1"/>
                  </a:cubicBezTo>
                  <a:cubicBezTo>
                    <a:pt x="6129" y="1"/>
                    <a:pt x="7822" y="1693"/>
                    <a:pt x="7763" y="39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0" name="Google Shape;16240;p33"/>
            <p:cNvSpPr/>
            <p:nvPr/>
          </p:nvSpPr>
          <p:spPr>
            <a:xfrm>
              <a:off x="4059525" y="385270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3794" y="59"/>
                  </a:moveTo>
                  <a:cubicBezTo>
                    <a:pt x="5954" y="1"/>
                    <a:pt x="7705" y="1693"/>
                    <a:pt x="7705" y="3853"/>
                  </a:cubicBezTo>
                  <a:cubicBezTo>
                    <a:pt x="7705" y="6013"/>
                    <a:pt x="6013" y="7764"/>
                    <a:pt x="3853" y="7764"/>
                  </a:cubicBezTo>
                  <a:cubicBezTo>
                    <a:pt x="1693" y="7764"/>
                    <a:pt x="0" y="6071"/>
                    <a:pt x="0" y="3911"/>
                  </a:cubicBezTo>
                  <a:cubicBezTo>
                    <a:pt x="0" y="1752"/>
                    <a:pt x="1693" y="59"/>
                    <a:pt x="3794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1" name="Google Shape;16241;p33"/>
            <p:cNvSpPr/>
            <p:nvPr/>
          </p:nvSpPr>
          <p:spPr>
            <a:xfrm>
              <a:off x="2585675" y="2380300"/>
              <a:ext cx="194100" cy="194125"/>
            </a:xfrm>
            <a:custGeom>
              <a:avLst/>
              <a:gdLst/>
              <a:ahLst/>
              <a:cxnLst/>
              <a:rect l="l" t="t" r="r" b="b"/>
              <a:pathLst>
                <a:path w="7764" h="7765" extrusionOk="0">
                  <a:moveTo>
                    <a:pt x="3911" y="59"/>
                  </a:moveTo>
                  <a:cubicBezTo>
                    <a:pt x="6071" y="59"/>
                    <a:pt x="7763" y="1810"/>
                    <a:pt x="7763" y="3912"/>
                  </a:cubicBezTo>
                  <a:cubicBezTo>
                    <a:pt x="7763" y="6071"/>
                    <a:pt x="6012" y="7764"/>
                    <a:pt x="3853" y="7764"/>
                  </a:cubicBezTo>
                  <a:cubicBezTo>
                    <a:pt x="1693" y="7764"/>
                    <a:pt x="0" y="6013"/>
                    <a:pt x="59" y="3853"/>
                  </a:cubicBezTo>
                  <a:cubicBezTo>
                    <a:pt x="59" y="1694"/>
                    <a:pt x="1810" y="1"/>
                    <a:pt x="391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2" name="Google Shape;16242;p33"/>
            <p:cNvSpPr/>
            <p:nvPr/>
          </p:nvSpPr>
          <p:spPr>
            <a:xfrm>
              <a:off x="3322600" y="3854175"/>
              <a:ext cx="192650" cy="192625"/>
            </a:xfrm>
            <a:custGeom>
              <a:avLst/>
              <a:gdLst/>
              <a:ahLst/>
              <a:cxnLst/>
              <a:rect l="l" t="t" r="r" b="b"/>
              <a:pathLst>
                <a:path w="7706" h="7705" extrusionOk="0">
                  <a:moveTo>
                    <a:pt x="7705" y="3852"/>
                  </a:moveTo>
                  <a:cubicBezTo>
                    <a:pt x="7705" y="5954"/>
                    <a:pt x="5954" y="7705"/>
                    <a:pt x="3853" y="7705"/>
                  </a:cubicBezTo>
                  <a:cubicBezTo>
                    <a:pt x="1751" y="7705"/>
                    <a:pt x="0" y="5954"/>
                    <a:pt x="0" y="3852"/>
                  </a:cubicBezTo>
                  <a:cubicBezTo>
                    <a:pt x="0" y="1693"/>
                    <a:pt x="1751" y="0"/>
                    <a:pt x="3911" y="0"/>
                  </a:cubicBezTo>
                  <a:cubicBezTo>
                    <a:pt x="6012" y="0"/>
                    <a:pt x="7705" y="1751"/>
                    <a:pt x="7705" y="38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3" name="Google Shape;16243;p33"/>
            <p:cNvSpPr/>
            <p:nvPr/>
          </p:nvSpPr>
          <p:spPr>
            <a:xfrm>
              <a:off x="2585675" y="3117225"/>
              <a:ext cx="195550" cy="194125"/>
            </a:xfrm>
            <a:custGeom>
              <a:avLst/>
              <a:gdLst/>
              <a:ahLst/>
              <a:cxnLst/>
              <a:rect l="l" t="t" r="r" b="b"/>
              <a:pathLst>
                <a:path w="7822" h="7765" extrusionOk="0">
                  <a:moveTo>
                    <a:pt x="3969" y="1"/>
                  </a:moveTo>
                  <a:cubicBezTo>
                    <a:pt x="6071" y="59"/>
                    <a:pt x="7822" y="1869"/>
                    <a:pt x="7763" y="3970"/>
                  </a:cubicBezTo>
                  <a:cubicBezTo>
                    <a:pt x="7705" y="6071"/>
                    <a:pt x="5954" y="7764"/>
                    <a:pt x="3853" y="7706"/>
                  </a:cubicBezTo>
                  <a:cubicBezTo>
                    <a:pt x="1751" y="7706"/>
                    <a:pt x="0" y="5896"/>
                    <a:pt x="59" y="3795"/>
                  </a:cubicBezTo>
                  <a:cubicBezTo>
                    <a:pt x="117" y="1694"/>
                    <a:pt x="1868" y="1"/>
                    <a:pt x="39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4" name="Google Shape;16244;p33"/>
            <p:cNvSpPr/>
            <p:nvPr/>
          </p:nvSpPr>
          <p:spPr>
            <a:xfrm>
              <a:off x="4795000" y="2133700"/>
              <a:ext cx="192625" cy="194100"/>
            </a:xfrm>
            <a:custGeom>
              <a:avLst/>
              <a:gdLst/>
              <a:ahLst/>
              <a:cxnLst/>
              <a:rect l="l" t="t" r="r" b="b"/>
              <a:pathLst>
                <a:path w="7705" h="7764" extrusionOk="0">
                  <a:moveTo>
                    <a:pt x="3911" y="7764"/>
                  </a:moveTo>
                  <a:cubicBezTo>
                    <a:pt x="1810" y="7764"/>
                    <a:pt x="58" y="6012"/>
                    <a:pt x="0" y="3911"/>
                  </a:cubicBezTo>
                  <a:cubicBezTo>
                    <a:pt x="0" y="1810"/>
                    <a:pt x="1751" y="59"/>
                    <a:pt x="3853" y="59"/>
                  </a:cubicBezTo>
                  <a:cubicBezTo>
                    <a:pt x="5954" y="0"/>
                    <a:pt x="7705" y="1751"/>
                    <a:pt x="7705" y="3911"/>
                  </a:cubicBezTo>
                  <a:cubicBezTo>
                    <a:pt x="7705" y="5954"/>
                    <a:pt x="6012" y="7705"/>
                    <a:pt x="3911" y="776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5" name="Google Shape;16245;p33"/>
            <p:cNvSpPr/>
            <p:nvPr/>
          </p:nvSpPr>
          <p:spPr>
            <a:xfrm>
              <a:off x="4306125" y="1644850"/>
              <a:ext cx="192650" cy="194100"/>
            </a:xfrm>
            <a:custGeom>
              <a:avLst/>
              <a:gdLst/>
              <a:ahLst/>
              <a:cxnLst/>
              <a:rect l="l" t="t" r="r" b="b"/>
              <a:pathLst>
                <a:path w="7706" h="7764" extrusionOk="0">
                  <a:moveTo>
                    <a:pt x="7706" y="3911"/>
                  </a:moveTo>
                  <a:cubicBezTo>
                    <a:pt x="7648" y="6012"/>
                    <a:pt x="5896" y="7763"/>
                    <a:pt x="3737" y="7705"/>
                  </a:cubicBezTo>
                  <a:cubicBezTo>
                    <a:pt x="1694" y="7647"/>
                    <a:pt x="1" y="5896"/>
                    <a:pt x="1" y="3794"/>
                  </a:cubicBezTo>
                  <a:cubicBezTo>
                    <a:pt x="1" y="1693"/>
                    <a:pt x="1810" y="0"/>
                    <a:pt x="3912" y="0"/>
                  </a:cubicBezTo>
                  <a:cubicBezTo>
                    <a:pt x="6013" y="59"/>
                    <a:pt x="7706" y="1810"/>
                    <a:pt x="7706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6" name="Google Shape;16246;p33"/>
            <p:cNvSpPr/>
            <p:nvPr/>
          </p:nvSpPr>
          <p:spPr>
            <a:xfrm>
              <a:off x="4546925" y="3606100"/>
              <a:ext cx="195550" cy="194100"/>
            </a:xfrm>
            <a:custGeom>
              <a:avLst/>
              <a:gdLst/>
              <a:ahLst/>
              <a:cxnLst/>
              <a:rect l="l" t="t" r="r" b="b"/>
              <a:pathLst>
                <a:path w="7822" h="7764" extrusionOk="0">
                  <a:moveTo>
                    <a:pt x="3853" y="7763"/>
                  </a:moveTo>
                  <a:cubicBezTo>
                    <a:pt x="1751" y="7705"/>
                    <a:pt x="0" y="5895"/>
                    <a:pt x="58" y="3794"/>
                  </a:cubicBezTo>
                  <a:cubicBezTo>
                    <a:pt x="117" y="1693"/>
                    <a:pt x="1926" y="0"/>
                    <a:pt x="3969" y="58"/>
                  </a:cubicBezTo>
                  <a:cubicBezTo>
                    <a:pt x="6129" y="117"/>
                    <a:pt x="7822" y="1868"/>
                    <a:pt x="7763" y="4028"/>
                  </a:cubicBezTo>
                  <a:cubicBezTo>
                    <a:pt x="7705" y="6071"/>
                    <a:pt x="5954" y="7763"/>
                    <a:pt x="3853" y="77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7" name="Google Shape;16247;p33"/>
            <p:cNvSpPr/>
            <p:nvPr/>
          </p:nvSpPr>
          <p:spPr>
            <a:xfrm>
              <a:off x="2832275" y="1887075"/>
              <a:ext cx="194125" cy="194100"/>
            </a:xfrm>
            <a:custGeom>
              <a:avLst/>
              <a:gdLst/>
              <a:ahLst/>
              <a:cxnLst/>
              <a:rect l="l" t="t" r="r" b="b"/>
              <a:pathLst>
                <a:path w="7765" h="7764" extrusionOk="0">
                  <a:moveTo>
                    <a:pt x="7764" y="3911"/>
                  </a:moveTo>
                  <a:cubicBezTo>
                    <a:pt x="7706" y="6013"/>
                    <a:pt x="5955" y="7764"/>
                    <a:pt x="3912" y="7706"/>
                  </a:cubicBezTo>
                  <a:cubicBezTo>
                    <a:pt x="1752" y="7706"/>
                    <a:pt x="1" y="5954"/>
                    <a:pt x="59" y="3795"/>
                  </a:cubicBezTo>
                  <a:cubicBezTo>
                    <a:pt x="118" y="1693"/>
                    <a:pt x="1869" y="1"/>
                    <a:pt x="3970" y="59"/>
                  </a:cubicBezTo>
                  <a:cubicBezTo>
                    <a:pt x="6071" y="59"/>
                    <a:pt x="7764" y="1810"/>
                    <a:pt x="7764" y="39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8" name="Google Shape;16248;p33"/>
            <p:cNvSpPr/>
            <p:nvPr/>
          </p:nvSpPr>
          <p:spPr>
            <a:xfrm>
              <a:off x="4796450" y="3362400"/>
              <a:ext cx="191175" cy="189725"/>
            </a:xfrm>
            <a:custGeom>
              <a:avLst/>
              <a:gdLst/>
              <a:ahLst/>
              <a:cxnLst/>
              <a:rect l="l" t="t" r="r" b="b"/>
              <a:pathLst>
                <a:path w="7647" h="7589" extrusionOk="0">
                  <a:moveTo>
                    <a:pt x="3795" y="0"/>
                  </a:moveTo>
                  <a:cubicBezTo>
                    <a:pt x="5896" y="0"/>
                    <a:pt x="7647" y="1751"/>
                    <a:pt x="7589" y="3794"/>
                  </a:cubicBezTo>
                  <a:cubicBezTo>
                    <a:pt x="7589" y="5896"/>
                    <a:pt x="5896" y="7588"/>
                    <a:pt x="3795" y="7588"/>
                  </a:cubicBezTo>
                  <a:cubicBezTo>
                    <a:pt x="1693" y="7588"/>
                    <a:pt x="0" y="5837"/>
                    <a:pt x="0" y="3736"/>
                  </a:cubicBezTo>
                  <a:cubicBezTo>
                    <a:pt x="0" y="1693"/>
                    <a:pt x="1752" y="0"/>
                    <a:pt x="379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49" name="Google Shape;16249;p33"/>
            <p:cNvSpPr/>
            <p:nvPr/>
          </p:nvSpPr>
          <p:spPr>
            <a:xfrm>
              <a:off x="3081825" y="1646300"/>
              <a:ext cx="189725" cy="191200"/>
            </a:xfrm>
            <a:custGeom>
              <a:avLst/>
              <a:gdLst/>
              <a:ahLst/>
              <a:cxnLst/>
              <a:rect l="l" t="t" r="r" b="b"/>
              <a:pathLst>
                <a:path w="7589" h="7648" extrusionOk="0">
                  <a:moveTo>
                    <a:pt x="3794" y="1"/>
                  </a:moveTo>
                  <a:cubicBezTo>
                    <a:pt x="5837" y="1"/>
                    <a:pt x="7588" y="1752"/>
                    <a:pt x="7588" y="3853"/>
                  </a:cubicBezTo>
                  <a:cubicBezTo>
                    <a:pt x="7588" y="5896"/>
                    <a:pt x="5896" y="7589"/>
                    <a:pt x="3794" y="7589"/>
                  </a:cubicBezTo>
                  <a:cubicBezTo>
                    <a:pt x="1751" y="7647"/>
                    <a:pt x="0" y="5896"/>
                    <a:pt x="0" y="3795"/>
                  </a:cubicBezTo>
                  <a:cubicBezTo>
                    <a:pt x="0" y="1693"/>
                    <a:pt x="1693" y="1"/>
                    <a:pt x="3794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0" name="Google Shape;16250;p33"/>
            <p:cNvSpPr/>
            <p:nvPr/>
          </p:nvSpPr>
          <p:spPr>
            <a:xfrm>
              <a:off x="2835200" y="3609000"/>
              <a:ext cx="189725" cy="189725"/>
            </a:xfrm>
            <a:custGeom>
              <a:avLst/>
              <a:gdLst/>
              <a:ahLst/>
              <a:cxnLst/>
              <a:rect l="l" t="t" r="r" b="b"/>
              <a:pathLst>
                <a:path w="7589" h="7589" extrusionOk="0">
                  <a:moveTo>
                    <a:pt x="3795" y="1"/>
                  </a:moveTo>
                  <a:cubicBezTo>
                    <a:pt x="5896" y="59"/>
                    <a:pt x="7589" y="1752"/>
                    <a:pt x="7530" y="3795"/>
                  </a:cubicBezTo>
                  <a:cubicBezTo>
                    <a:pt x="7530" y="5896"/>
                    <a:pt x="5838" y="7589"/>
                    <a:pt x="3736" y="7531"/>
                  </a:cubicBezTo>
                  <a:cubicBezTo>
                    <a:pt x="1635" y="7531"/>
                    <a:pt x="1" y="5838"/>
                    <a:pt x="1" y="3737"/>
                  </a:cubicBezTo>
                  <a:cubicBezTo>
                    <a:pt x="59" y="1635"/>
                    <a:pt x="1752" y="1"/>
                    <a:pt x="379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1" name="Google Shape;16251;p33"/>
            <p:cNvSpPr/>
            <p:nvPr/>
          </p:nvSpPr>
          <p:spPr>
            <a:xfrm>
              <a:off x="4309050" y="3855625"/>
              <a:ext cx="186825" cy="188275"/>
            </a:xfrm>
            <a:custGeom>
              <a:avLst/>
              <a:gdLst/>
              <a:ahLst/>
              <a:cxnLst/>
              <a:rect l="l" t="t" r="r" b="b"/>
              <a:pathLst>
                <a:path w="7473" h="7531" extrusionOk="0">
                  <a:moveTo>
                    <a:pt x="3736" y="7530"/>
                  </a:moveTo>
                  <a:cubicBezTo>
                    <a:pt x="1635" y="7530"/>
                    <a:pt x="1" y="5896"/>
                    <a:pt x="1" y="3794"/>
                  </a:cubicBezTo>
                  <a:cubicBezTo>
                    <a:pt x="1" y="1693"/>
                    <a:pt x="1635" y="0"/>
                    <a:pt x="3736" y="59"/>
                  </a:cubicBezTo>
                  <a:cubicBezTo>
                    <a:pt x="5838" y="59"/>
                    <a:pt x="7472" y="1693"/>
                    <a:pt x="7472" y="3736"/>
                  </a:cubicBezTo>
                  <a:cubicBezTo>
                    <a:pt x="7472" y="5837"/>
                    <a:pt x="5838" y="7530"/>
                    <a:pt x="3736" y="75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2" name="Google Shape;16252;p33"/>
            <p:cNvSpPr/>
            <p:nvPr/>
          </p:nvSpPr>
          <p:spPr>
            <a:xfrm>
              <a:off x="2590050" y="213660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3736" y="7531"/>
                  </a:moveTo>
                  <a:cubicBezTo>
                    <a:pt x="1635" y="7531"/>
                    <a:pt x="0" y="5896"/>
                    <a:pt x="0" y="3737"/>
                  </a:cubicBezTo>
                  <a:cubicBezTo>
                    <a:pt x="0" y="1694"/>
                    <a:pt x="1635" y="59"/>
                    <a:pt x="3678" y="59"/>
                  </a:cubicBezTo>
                  <a:cubicBezTo>
                    <a:pt x="5837" y="1"/>
                    <a:pt x="7472" y="1694"/>
                    <a:pt x="7472" y="3795"/>
                  </a:cubicBezTo>
                  <a:cubicBezTo>
                    <a:pt x="7472" y="5896"/>
                    <a:pt x="5837" y="7531"/>
                    <a:pt x="3736" y="753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3" name="Google Shape;16253;p33"/>
            <p:cNvSpPr/>
            <p:nvPr/>
          </p:nvSpPr>
          <p:spPr>
            <a:xfrm>
              <a:off x="2590050" y="3363850"/>
              <a:ext cx="186800" cy="186800"/>
            </a:xfrm>
            <a:custGeom>
              <a:avLst/>
              <a:gdLst/>
              <a:ahLst/>
              <a:cxnLst/>
              <a:rect l="l" t="t" r="r" b="b"/>
              <a:pathLst>
                <a:path w="7472" h="7472" extrusionOk="0">
                  <a:moveTo>
                    <a:pt x="3736" y="1"/>
                  </a:moveTo>
                  <a:cubicBezTo>
                    <a:pt x="5837" y="59"/>
                    <a:pt x="7472" y="1693"/>
                    <a:pt x="7413" y="3795"/>
                  </a:cubicBezTo>
                  <a:cubicBezTo>
                    <a:pt x="7413" y="5838"/>
                    <a:pt x="5721" y="7472"/>
                    <a:pt x="3678" y="7414"/>
                  </a:cubicBezTo>
                  <a:cubicBezTo>
                    <a:pt x="1635" y="7414"/>
                    <a:pt x="0" y="5721"/>
                    <a:pt x="0" y="3678"/>
                  </a:cubicBezTo>
                  <a:cubicBezTo>
                    <a:pt x="0" y="1635"/>
                    <a:pt x="1693" y="1"/>
                    <a:pt x="37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4" name="Google Shape;16254;p33"/>
            <p:cNvSpPr/>
            <p:nvPr/>
          </p:nvSpPr>
          <p:spPr>
            <a:xfrm>
              <a:off x="3083275" y="3857075"/>
              <a:ext cx="186800" cy="185350"/>
            </a:xfrm>
            <a:custGeom>
              <a:avLst/>
              <a:gdLst/>
              <a:ahLst/>
              <a:cxnLst/>
              <a:rect l="l" t="t" r="r" b="b"/>
              <a:pathLst>
                <a:path w="7472" h="7414" extrusionOk="0">
                  <a:moveTo>
                    <a:pt x="7414" y="3678"/>
                  </a:moveTo>
                  <a:cubicBezTo>
                    <a:pt x="7472" y="5779"/>
                    <a:pt x="5779" y="7414"/>
                    <a:pt x="3736" y="7414"/>
                  </a:cubicBezTo>
                  <a:cubicBezTo>
                    <a:pt x="1693" y="7414"/>
                    <a:pt x="1" y="5779"/>
                    <a:pt x="59" y="3736"/>
                  </a:cubicBezTo>
                  <a:cubicBezTo>
                    <a:pt x="59" y="1694"/>
                    <a:pt x="1693" y="59"/>
                    <a:pt x="3678" y="1"/>
                  </a:cubicBezTo>
                  <a:cubicBezTo>
                    <a:pt x="5779" y="1"/>
                    <a:pt x="7414" y="1635"/>
                    <a:pt x="7472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5" name="Google Shape;16255;p33"/>
            <p:cNvSpPr/>
            <p:nvPr/>
          </p:nvSpPr>
          <p:spPr>
            <a:xfrm>
              <a:off x="5045975" y="2628375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737" y="7414"/>
                  </a:moveTo>
                  <a:cubicBezTo>
                    <a:pt x="1635" y="7414"/>
                    <a:pt x="1" y="5721"/>
                    <a:pt x="1" y="3678"/>
                  </a:cubicBezTo>
                  <a:cubicBezTo>
                    <a:pt x="1" y="1635"/>
                    <a:pt x="1635" y="1"/>
                    <a:pt x="3737" y="1"/>
                  </a:cubicBez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79" y="7414"/>
                    <a:pt x="3737" y="74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6" name="Google Shape;16256;p33"/>
            <p:cNvSpPr/>
            <p:nvPr/>
          </p:nvSpPr>
          <p:spPr>
            <a:xfrm>
              <a:off x="3818750" y="1401150"/>
              <a:ext cx="188275" cy="186800"/>
            </a:xfrm>
            <a:custGeom>
              <a:avLst/>
              <a:gdLst/>
              <a:ahLst/>
              <a:cxnLst/>
              <a:rect l="l" t="t" r="r" b="b"/>
              <a:pathLst>
                <a:path w="7531" h="7472" extrusionOk="0">
                  <a:moveTo>
                    <a:pt x="59" y="3678"/>
                  </a:moveTo>
                  <a:cubicBezTo>
                    <a:pt x="59" y="1635"/>
                    <a:pt x="1751" y="0"/>
                    <a:pt x="3853" y="59"/>
                  </a:cubicBezTo>
                  <a:cubicBezTo>
                    <a:pt x="5896" y="59"/>
                    <a:pt x="7530" y="1810"/>
                    <a:pt x="7472" y="3853"/>
                  </a:cubicBezTo>
                  <a:cubicBezTo>
                    <a:pt x="7413" y="5837"/>
                    <a:pt x="5721" y="7472"/>
                    <a:pt x="3736" y="7472"/>
                  </a:cubicBezTo>
                  <a:cubicBezTo>
                    <a:pt x="1693" y="7413"/>
                    <a:pt x="0" y="5721"/>
                    <a:pt x="59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7" name="Google Shape;16257;p33"/>
            <p:cNvSpPr/>
            <p:nvPr/>
          </p:nvSpPr>
          <p:spPr>
            <a:xfrm>
              <a:off x="5045975" y="2875000"/>
              <a:ext cx="185350" cy="185350"/>
            </a:xfrm>
            <a:custGeom>
              <a:avLst/>
              <a:gdLst/>
              <a:ahLst/>
              <a:cxnLst/>
              <a:rect l="l" t="t" r="r" b="b"/>
              <a:pathLst>
                <a:path w="7414" h="7414" extrusionOk="0">
                  <a:moveTo>
                    <a:pt x="3678" y="0"/>
                  </a:moveTo>
                  <a:cubicBezTo>
                    <a:pt x="5721" y="0"/>
                    <a:pt x="7414" y="1693"/>
                    <a:pt x="7414" y="3736"/>
                  </a:cubicBezTo>
                  <a:cubicBezTo>
                    <a:pt x="7355" y="5721"/>
                    <a:pt x="5721" y="7413"/>
                    <a:pt x="3678" y="7413"/>
                  </a:cubicBezTo>
                  <a:cubicBezTo>
                    <a:pt x="1635" y="7413"/>
                    <a:pt x="1" y="5721"/>
                    <a:pt x="1" y="3678"/>
                  </a:cubicBezTo>
                  <a:cubicBezTo>
                    <a:pt x="1" y="1635"/>
                    <a:pt x="1694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8" name="Google Shape;16258;p33"/>
            <p:cNvSpPr/>
            <p:nvPr/>
          </p:nvSpPr>
          <p:spPr>
            <a:xfrm>
              <a:off x="3573575" y="1402600"/>
              <a:ext cx="185375" cy="185350"/>
            </a:xfrm>
            <a:custGeom>
              <a:avLst/>
              <a:gdLst/>
              <a:ahLst/>
              <a:cxnLst/>
              <a:rect l="l" t="t" r="r" b="b"/>
              <a:pathLst>
                <a:path w="7415" h="7414" extrusionOk="0">
                  <a:moveTo>
                    <a:pt x="3678" y="1"/>
                  </a:moveTo>
                  <a:cubicBezTo>
                    <a:pt x="5721" y="1"/>
                    <a:pt x="7414" y="1635"/>
                    <a:pt x="7414" y="3678"/>
                  </a:cubicBezTo>
                  <a:cubicBezTo>
                    <a:pt x="7414" y="5721"/>
                    <a:pt x="5721" y="7414"/>
                    <a:pt x="3678" y="7355"/>
                  </a:cubicBezTo>
                  <a:cubicBezTo>
                    <a:pt x="1635" y="7355"/>
                    <a:pt x="1" y="5663"/>
                    <a:pt x="1" y="3678"/>
                  </a:cubicBezTo>
                  <a:cubicBezTo>
                    <a:pt x="1" y="1635"/>
                    <a:pt x="1694" y="1"/>
                    <a:pt x="36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59" name="Google Shape;16259;p33"/>
            <p:cNvSpPr/>
            <p:nvPr/>
          </p:nvSpPr>
          <p:spPr>
            <a:xfrm>
              <a:off x="4799375" y="1895825"/>
              <a:ext cx="183875" cy="183900"/>
            </a:xfrm>
            <a:custGeom>
              <a:avLst/>
              <a:gdLst/>
              <a:ahLst/>
              <a:cxnLst/>
              <a:rect l="l" t="t" r="r" b="b"/>
              <a:pathLst>
                <a:path w="7355" h="7356" extrusionOk="0">
                  <a:moveTo>
                    <a:pt x="3678" y="7356"/>
                  </a:moveTo>
                  <a:cubicBezTo>
                    <a:pt x="1693" y="7356"/>
                    <a:pt x="0" y="5663"/>
                    <a:pt x="0" y="3678"/>
                  </a:cubicBezTo>
                  <a:cubicBezTo>
                    <a:pt x="59" y="1635"/>
                    <a:pt x="1751" y="1"/>
                    <a:pt x="3736" y="1"/>
                  </a:cubicBezTo>
                  <a:cubicBezTo>
                    <a:pt x="5720" y="59"/>
                    <a:pt x="7355" y="1694"/>
                    <a:pt x="7355" y="3678"/>
                  </a:cubicBezTo>
                  <a:cubicBezTo>
                    <a:pt x="7355" y="5663"/>
                    <a:pt x="5662" y="7356"/>
                    <a:pt x="3678" y="735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0" name="Google Shape;16260;p33"/>
            <p:cNvSpPr/>
            <p:nvPr/>
          </p:nvSpPr>
          <p:spPr>
            <a:xfrm>
              <a:off x="5045975" y="238615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355" y="3678"/>
                  </a:moveTo>
                  <a:cubicBezTo>
                    <a:pt x="7355" y="5662"/>
                    <a:pt x="5721" y="7355"/>
                    <a:pt x="3678" y="7355"/>
                  </a:cubicBezTo>
                  <a:cubicBezTo>
                    <a:pt x="1694" y="7355"/>
                    <a:pt x="1" y="5662"/>
                    <a:pt x="1" y="3619"/>
                  </a:cubicBezTo>
                  <a:cubicBezTo>
                    <a:pt x="59" y="1693"/>
                    <a:pt x="1694" y="0"/>
                    <a:pt x="3678" y="0"/>
                  </a:cubicBezTo>
                  <a:cubicBezTo>
                    <a:pt x="5663" y="0"/>
                    <a:pt x="7355" y="1635"/>
                    <a:pt x="7355" y="36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1" name="Google Shape;16261;p33"/>
            <p:cNvSpPr/>
            <p:nvPr/>
          </p:nvSpPr>
          <p:spPr>
            <a:xfrm>
              <a:off x="4557125" y="1649225"/>
              <a:ext cx="183900" cy="185350"/>
            </a:xfrm>
            <a:custGeom>
              <a:avLst/>
              <a:gdLst/>
              <a:ahLst/>
              <a:cxnLst/>
              <a:rect l="l" t="t" r="r" b="b"/>
              <a:pathLst>
                <a:path w="7356" h="7414" extrusionOk="0">
                  <a:moveTo>
                    <a:pt x="3678" y="0"/>
                  </a:moveTo>
                  <a:cubicBezTo>
                    <a:pt x="5663" y="0"/>
                    <a:pt x="7355" y="1693"/>
                    <a:pt x="7355" y="3736"/>
                  </a:cubicBezTo>
                  <a:cubicBezTo>
                    <a:pt x="7355" y="5721"/>
                    <a:pt x="5663" y="7413"/>
                    <a:pt x="3620" y="7355"/>
                  </a:cubicBezTo>
                  <a:cubicBezTo>
                    <a:pt x="1635" y="7355"/>
                    <a:pt x="1" y="5721"/>
                    <a:pt x="1" y="3736"/>
                  </a:cubicBezTo>
                  <a:cubicBezTo>
                    <a:pt x="1" y="1693"/>
                    <a:pt x="1635" y="0"/>
                    <a:pt x="367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2" name="Google Shape;16262;p33"/>
            <p:cNvSpPr/>
            <p:nvPr/>
          </p:nvSpPr>
          <p:spPr>
            <a:xfrm>
              <a:off x="4062450" y="1401150"/>
              <a:ext cx="186800" cy="188275"/>
            </a:xfrm>
            <a:custGeom>
              <a:avLst/>
              <a:gdLst/>
              <a:ahLst/>
              <a:cxnLst/>
              <a:rect l="l" t="t" r="r" b="b"/>
              <a:pathLst>
                <a:path w="7472" h="7531" extrusionOk="0">
                  <a:moveTo>
                    <a:pt x="7355" y="3853"/>
                  </a:moveTo>
                  <a:cubicBezTo>
                    <a:pt x="7296" y="5896"/>
                    <a:pt x="5545" y="7530"/>
                    <a:pt x="3561" y="7413"/>
                  </a:cubicBezTo>
                  <a:cubicBezTo>
                    <a:pt x="1576" y="7297"/>
                    <a:pt x="0" y="5604"/>
                    <a:pt x="58" y="3619"/>
                  </a:cubicBezTo>
                  <a:cubicBezTo>
                    <a:pt x="175" y="1576"/>
                    <a:pt x="1926" y="0"/>
                    <a:pt x="3853" y="117"/>
                  </a:cubicBezTo>
                  <a:cubicBezTo>
                    <a:pt x="5896" y="234"/>
                    <a:pt x="7472" y="1926"/>
                    <a:pt x="7355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3" name="Google Shape;16263;p33"/>
            <p:cNvSpPr/>
            <p:nvPr/>
          </p:nvSpPr>
          <p:spPr>
            <a:xfrm>
              <a:off x="3326975" y="1402600"/>
              <a:ext cx="183900" cy="183900"/>
            </a:xfrm>
            <a:custGeom>
              <a:avLst/>
              <a:gdLst/>
              <a:ahLst/>
              <a:cxnLst/>
              <a:rect l="l" t="t" r="r" b="b"/>
              <a:pathLst>
                <a:path w="7356" h="7356" extrusionOk="0">
                  <a:moveTo>
                    <a:pt x="7297" y="3795"/>
                  </a:moveTo>
                  <a:cubicBezTo>
                    <a:pt x="7238" y="5838"/>
                    <a:pt x="5604" y="7355"/>
                    <a:pt x="3619" y="7297"/>
                  </a:cubicBezTo>
                  <a:cubicBezTo>
                    <a:pt x="1576" y="7239"/>
                    <a:pt x="0" y="5604"/>
                    <a:pt x="59" y="3620"/>
                  </a:cubicBezTo>
                  <a:cubicBezTo>
                    <a:pt x="117" y="1577"/>
                    <a:pt x="1810" y="1"/>
                    <a:pt x="3794" y="59"/>
                  </a:cubicBezTo>
                  <a:cubicBezTo>
                    <a:pt x="5837" y="117"/>
                    <a:pt x="7355" y="1810"/>
                    <a:pt x="7297" y="37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4" name="Google Shape;16264;p33"/>
            <p:cNvSpPr/>
            <p:nvPr/>
          </p:nvSpPr>
          <p:spPr>
            <a:xfrm>
              <a:off x="5047450" y="3123075"/>
              <a:ext cx="182425" cy="182425"/>
            </a:xfrm>
            <a:custGeom>
              <a:avLst/>
              <a:gdLst/>
              <a:ahLst/>
              <a:cxnLst/>
              <a:rect l="l" t="t" r="r" b="b"/>
              <a:pathLst>
                <a:path w="7297" h="7297" extrusionOk="0">
                  <a:moveTo>
                    <a:pt x="7296" y="3619"/>
                  </a:moveTo>
                  <a:cubicBezTo>
                    <a:pt x="7296" y="5604"/>
                    <a:pt x="5662" y="7238"/>
                    <a:pt x="3678" y="7297"/>
                  </a:cubicBezTo>
                  <a:cubicBezTo>
                    <a:pt x="1635" y="7297"/>
                    <a:pt x="0" y="5662"/>
                    <a:pt x="0" y="3678"/>
                  </a:cubicBezTo>
                  <a:cubicBezTo>
                    <a:pt x="0" y="1635"/>
                    <a:pt x="1635" y="0"/>
                    <a:pt x="3619" y="0"/>
                  </a:cubicBezTo>
                  <a:cubicBezTo>
                    <a:pt x="5604" y="0"/>
                    <a:pt x="7238" y="1635"/>
                    <a:pt x="7296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5" name="Google Shape;16265;p33"/>
            <p:cNvSpPr/>
            <p:nvPr/>
          </p:nvSpPr>
          <p:spPr>
            <a:xfrm>
              <a:off x="3821650" y="4102250"/>
              <a:ext cx="180975" cy="180950"/>
            </a:xfrm>
            <a:custGeom>
              <a:avLst/>
              <a:gdLst/>
              <a:ahLst/>
              <a:cxnLst/>
              <a:rect l="l" t="t" r="r" b="b"/>
              <a:pathLst>
                <a:path w="7239" h="7238" extrusionOk="0">
                  <a:moveTo>
                    <a:pt x="7239" y="3619"/>
                  </a:moveTo>
                  <a:cubicBezTo>
                    <a:pt x="7239" y="5662"/>
                    <a:pt x="5663" y="7238"/>
                    <a:pt x="3620" y="7238"/>
                  </a:cubicBezTo>
                  <a:cubicBezTo>
                    <a:pt x="1577" y="7238"/>
                    <a:pt x="1" y="5604"/>
                    <a:pt x="59" y="3619"/>
                  </a:cubicBezTo>
                  <a:cubicBezTo>
                    <a:pt x="59" y="1634"/>
                    <a:pt x="1635" y="58"/>
                    <a:pt x="3620" y="58"/>
                  </a:cubicBezTo>
                  <a:cubicBezTo>
                    <a:pt x="5605" y="0"/>
                    <a:pt x="7239" y="1634"/>
                    <a:pt x="723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6" name="Google Shape;16266;p33"/>
            <p:cNvSpPr/>
            <p:nvPr/>
          </p:nvSpPr>
          <p:spPr>
            <a:xfrm>
              <a:off x="3576500" y="4103700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546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20" y="0"/>
                  </a:cubicBezTo>
                  <a:cubicBezTo>
                    <a:pt x="5604" y="0"/>
                    <a:pt x="7180" y="1518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7" name="Google Shape;16267;p33"/>
            <p:cNvSpPr/>
            <p:nvPr/>
          </p:nvSpPr>
          <p:spPr>
            <a:xfrm>
              <a:off x="2350725" y="2629850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3561" y="59"/>
                  </a:moveTo>
                  <a:cubicBezTo>
                    <a:pt x="5604" y="0"/>
                    <a:pt x="7180" y="1635"/>
                    <a:pt x="7180" y="3619"/>
                  </a:cubicBezTo>
                  <a:cubicBezTo>
                    <a:pt x="7180" y="5604"/>
                    <a:pt x="5604" y="7180"/>
                    <a:pt x="3619" y="7238"/>
                  </a:cubicBezTo>
                  <a:cubicBezTo>
                    <a:pt x="1577" y="7238"/>
                    <a:pt x="1" y="5662"/>
                    <a:pt x="1" y="3619"/>
                  </a:cubicBezTo>
                  <a:cubicBezTo>
                    <a:pt x="1" y="1635"/>
                    <a:pt x="1577" y="59"/>
                    <a:pt x="35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8" name="Google Shape;16268;p33"/>
            <p:cNvSpPr/>
            <p:nvPr/>
          </p:nvSpPr>
          <p:spPr>
            <a:xfrm>
              <a:off x="4802275" y="3613375"/>
              <a:ext cx="179525" cy="180975"/>
            </a:xfrm>
            <a:custGeom>
              <a:avLst/>
              <a:gdLst/>
              <a:ahLst/>
              <a:cxnLst/>
              <a:rect l="l" t="t" r="r" b="b"/>
              <a:pathLst>
                <a:path w="7181" h="7239" extrusionOk="0">
                  <a:moveTo>
                    <a:pt x="7180" y="3562"/>
                  </a:moveTo>
                  <a:cubicBezTo>
                    <a:pt x="7180" y="5604"/>
                    <a:pt x="5604" y="7239"/>
                    <a:pt x="3562" y="7180"/>
                  </a:cubicBezTo>
                  <a:cubicBezTo>
                    <a:pt x="1577" y="7180"/>
                    <a:pt x="1" y="5604"/>
                    <a:pt x="1" y="3620"/>
                  </a:cubicBezTo>
                  <a:cubicBezTo>
                    <a:pt x="1" y="1577"/>
                    <a:pt x="1577" y="1"/>
                    <a:pt x="3620" y="1"/>
                  </a:cubicBezTo>
                  <a:cubicBezTo>
                    <a:pt x="5604" y="1"/>
                    <a:pt x="7180" y="1577"/>
                    <a:pt x="7180" y="35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69" name="Google Shape;16269;p33"/>
            <p:cNvSpPr/>
            <p:nvPr/>
          </p:nvSpPr>
          <p:spPr>
            <a:xfrm>
              <a:off x="2839575" y="1652125"/>
              <a:ext cx="179525" cy="179525"/>
            </a:xfrm>
            <a:custGeom>
              <a:avLst/>
              <a:gdLst/>
              <a:ahLst/>
              <a:cxnLst/>
              <a:rect l="l" t="t" r="r" b="b"/>
              <a:pathLst>
                <a:path w="7181" h="7181" extrusionOk="0">
                  <a:moveTo>
                    <a:pt x="7180" y="3620"/>
                  </a:moveTo>
                  <a:cubicBezTo>
                    <a:pt x="7180" y="5605"/>
                    <a:pt x="5604" y="7181"/>
                    <a:pt x="3561" y="7181"/>
                  </a:cubicBezTo>
                  <a:cubicBezTo>
                    <a:pt x="1577" y="7122"/>
                    <a:pt x="1" y="5546"/>
                    <a:pt x="59" y="3562"/>
                  </a:cubicBezTo>
                  <a:cubicBezTo>
                    <a:pt x="59" y="1519"/>
                    <a:pt x="1635" y="1"/>
                    <a:pt x="3678" y="1"/>
                  </a:cubicBezTo>
                  <a:cubicBezTo>
                    <a:pt x="5663" y="1"/>
                    <a:pt x="7180" y="1577"/>
                    <a:pt x="7180" y="36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0" name="Google Shape;16270;p33"/>
            <p:cNvSpPr/>
            <p:nvPr/>
          </p:nvSpPr>
          <p:spPr>
            <a:xfrm>
              <a:off x="2594425" y="1894375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03" y="7180"/>
                  </a:moveTo>
                  <a:cubicBezTo>
                    <a:pt x="1518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59"/>
                  </a:cubicBezTo>
                  <a:cubicBezTo>
                    <a:pt x="5546" y="59"/>
                    <a:pt x="7122" y="1635"/>
                    <a:pt x="7122" y="3619"/>
                  </a:cubicBezTo>
                  <a:cubicBezTo>
                    <a:pt x="7122" y="5604"/>
                    <a:pt x="5487" y="7180"/>
                    <a:pt x="3503" y="71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1" name="Google Shape;16271;p33"/>
            <p:cNvSpPr/>
            <p:nvPr/>
          </p:nvSpPr>
          <p:spPr>
            <a:xfrm>
              <a:off x="2350725" y="2877925"/>
              <a:ext cx="179525" cy="179500"/>
            </a:xfrm>
            <a:custGeom>
              <a:avLst/>
              <a:gdLst/>
              <a:ahLst/>
              <a:cxnLst/>
              <a:rect l="l" t="t" r="r" b="b"/>
              <a:pathLst>
                <a:path w="7181" h="7180" extrusionOk="0">
                  <a:moveTo>
                    <a:pt x="7180" y="3561"/>
                  </a:moveTo>
                  <a:cubicBezTo>
                    <a:pt x="7180" y="5604"/>
                    <a:pt x="5604" y="7180"/>
                    <a:pt x="3561" y="7180"/>
                  </a:cubicBezTo>
                  <a:cubicBezTo>
                    <a:pt x="1577" y="7180"/>
                    <a:pt x="1" y="5604"/>
                    <a:pt x="1" y="3619"/>
                  </a:cubicBezTo>
                  <a:cubicBezTo>
                    <a:pt x="1" y="1576"/>
                    <a:pt x="1577" y="0"/>
                    <a:pt x="3619" y="0"/>
                  </a:cubicBezTo>
                  <a:cubicBezTo>
                    <a:pt x="5604" y="0"/>
                    <a:pt x="7122" y="1576"/>
                    <a:pt x="7180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2" name="Google Shape;16272;p33"/>
            <p:cNvSpPr/>
            <p:nvPr/>
          </p:nvSpPr>
          <p:spPr>
            <a:xfrm>
              <a:off x="4555675" y="3860000"/>
              <a:ext cx="178050" cy="179525"/>
            </a:xfrm>
            <a:custGeom>
              <a:avLst/>
              <a:gdLst/>
              <a:ahLst/>
              <a:cxnLst/>
              <a:rect l="l" t="t" r="r" b="b"/>
              <a:pathLst>
                <a:path w="7122" h="7181" extrusionOk="0">
                  <a:moveTo>
                    <a:pt x="3561" y="59"/>
                  </a:moveTo>
                  <a:cubicBezTo>
                    <a:pt x="5546" y="59"/>
                    <a:pt x="7122" y="1577"/>
                    <a:pt x="7122" y="3619"/>
                  </a:cubicBezTo>
                  <a:cubicBezTo>
                    <a:pt x="7122" y="5604"/>
                    <a:pt x="5546" y="7180"/>
                    <a:pt x="3503" y="7180"/>
                  </a:cubicBezTo>
                  <a:cubicBezTo>
                    <a:pt x="1518" y="7180"/>
                    <a:pt x="0" y="5604"/>
                    <a:pt x="0" y="3561"/>
                  </a:cubicBezTo>
                  <a:cubicBezTo>
                    <a:pt x="0" y="1577"/>
                    <a:pt x="1576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3" name="Google Shape;16273;p33"/>
            <p:cNvSpPr/>
            <p:nvPr/>
          </p:nvSpPr>
          <p:spPr>
            <a:xfrm>
              <a:off x="2352175" y="2389075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61" y="7121"/>
                  </a:moveTo>
                  <a:cubicBezTo>
                    <a:pt x="1577" y="7121"/>
                    <a:pt x="1" y="5545"/>
                    <a:pt x="1" y="3561"/>
                  </a:cubicBezTo>
                  <a:cubicBezTo>
                    <a:pt x="1" y="1576"/>
                    <a:pt x="1577" y="0"/>
                    <a:pt x="3561" y="0"/>
                  </a:cubicBezTo>
                  <a:cubicBezTo>
                    <a:pt x="5488" y="0"/>
                    <a:pt x="7064" y="1576"/>
                    <a:pt x="7064" y="3502"/>
                  </a:cubicBezTo>
                  <a:cubicBezTo>
                    <a:pt x="7064" y="5487"/>
                    <a:pt x="5546" y="7121"/>
                    <a:pt x="3561" y="71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4" name="Google Shape;16274;p33"/>
            <p:cNvSpPr/>
            <p:nvPr/>
          </p:nvSpPr>
          <p:spPr>
            <a:xfrm>
              <a:off x="4066825" y="410370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3561" y="0"/>
                  </a:moveTo>
                  <a:cubicBezTo>
                    <a:pt x="5545" y="0"/>
                    <a:pt x="7121" y="1576"/>
                    <a:pt x="7121" y="3561"/>
                  </a:cubicBezTo>
                  <a:cubicBezTo>
                    <a:pt x="7121" y="5546"/>
                    <a:pt x="5545" y="7122"/>
                    <a:pt x="3561" y="7122"/>
                  </a:cubicBezTo>
                  <a:cubicBezTo>
                    <a:pt x="1576" y="7122"/>
                    <a:pt x="0" y="5546"/>
                    <a:pt x="0" y="3619"/>
                  </a:cubicBezTo>
                  <a:cubicBezTo>
                    <a:pt x="0" y="1635"/>
                    <a:pt x="1576" y="0"/>
                    <a:pt x="356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5" name="Google Shape;16275;p33"/>
            <p:cNvSpPr/>
            <p:nvPr/>
          </p:nvSpPr>
          <p:spPr>
            <a:xfrm>
              <a:off x="5050350" y="214245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0"/>
                  </a:moveTo>
                  <a:cubicBezTo>
                    <a:pt x="5488" y="0"/>
                    <a:pt x="7064" y="1576"/>
                    <a:pt x="7064" y="3503"/>
                  </a:cubicBezTo>
                  <a:cubicBezTo>
                    <a:pt x="7064" y="5487"/>
                    <a:pt x="5488" y="7122"/>
                    <a:pt x="3503" y="7063"/>
                  </a:cubicBezTo>
                  <a:cubicBezTo>
                    <a:pt x="1519" y="7063"/>
                    <a:pt x="1" y="5487"/>
                    <a:pt x="1" y="3503"/>
                  </a:cubicBezTo>
                  <a:cubicBezTo>
                    <a:pt x="1" y="1576"/>
                    <a:pt x="1577" y="0"/>
                    <a:pt x="350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6" name="Google Shape;16276;p33"/>
            <p:cNvSpPr/>
            <p:nvPr/>
          </p:nvSpPr>
          <p:spPr>
            <a:xfrm>
              <a:off x="3331350" y="4103700"/>
              <a:ext cx="176600" cy="178050"/>
            </a:xfrm>
            <a:custGeom>
              <a:avLst/>
              <a:gdLst/>
              <a:ahLst/>
              <a:cxnLst/>
              <a:rect l="l" t="t" r="r" b="b"/>
              <a:pathLst>
                <a:path w="7064" h="7122" extrusionOk="0">
                  <a:moveTo>
                    <a:pt x="3503" y="7122"/>
                  </a:moveTo>
                  <a:cubicBezTo>
                    <a:pt x="1576" y="7122"/>
                    <a:pt x="0" y="5546"/>
                    <a:pt x="0" y="3561"/>
                  </a:cubicBezTo>
                  <a:cubicBezTo>
                    <a:pt x="0" y="1576"/>
                    <a:pt x="1576" y="0"/>
                    <a:pt x="3561" y="0"/>
                  </a:cubicBezTo>
                  <a:cubicBezTo>
                    <a:pt x="5487" y="59"/>
                    <a:pt x="7063" y="1635"/>
                    <a:pt x="7063" y="3619"/>
                  </a:cubicBezTo>
                  <a:cubicBezTo>
                    <a:pt x="7063" y="5546"/>
                    <a:pt x="5487" y="7122"/>
                    <a:pt x="3503" y="712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7" name="Google Shape;16277;p33"/>
            <p:cNvSpPr/>
            <p:nvPr/>
          </p:nvSpPr>
          <p:spPr>
            <a:xfrm>
              <a:off x="4313425" y="1406975"/>
              <a:ext cx="178075" cy="176600"/>
            </a:xfrm>
            <a:custGeom>
              <a:avLst/>
              <a:gdLst/>
              <a:ahLst/>
              <a:cxnLst/>
              <a:rect l="l" t="t" r="r" b="b"/>
              <a:pathLst>
                <a:path w="7123" h="7064" extrusionOk="0">
                  <a:moveTo>
                    <a:pt x="1" y="3503"/>
                  </a:moveTo>
                  <a:cubicBezTo>
                    <a:pt x="1" y="1577"/>
                    <a:pt x="1577" y="1"/>
                    <a:pt x="3561" y="1"/>
                  </a:cubicBezTo>
                  <a:cubicBezTo>
                    <a:pt x="5546" y="1"/>
                    <a:pt x="7122" y="1577"/>
                    <a:pt x="7122" y="3561"/>
                  </a:cubicBezTo>
                  <a:cubicBezTo>
                    <a:pt x="7064" y="5488"/>
                    <a:pt x="5488" y="7064"/>
                    <a:pt x="3503" y="7064"/>
                  </a:cubicBezTo>
                  <a:cubicBezTo>
                    <a:pt x="1577" y="7064"/>
                    <a:pt x="1" y="5429"/>
                    <a:pt x="1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8" name="Google Shape;16278;p33"/>
            <p:cNvSpPr/>
            <p:nvPr/>
          </p:nvSpPr>
          <p:spPr>
            <a:xfrm>
              <a:off x="2352175" y="3126000"/>
              <a:ext cx="176600" cy="176575"/>
            </a:xfrm>
            <a:custGeom>
              <a:avLst/>
              <a:gdLst/>
              <a:ahLst/>
              <a:cxnLst/>
              <a:rect l="l" t="t" r="r" b="b"/>
              <a:pathLst>
                <a:path w="7064" h="7063" extrusionOk="0">
                  <a:moveTo>
                    <a:pt x="3561" y="7063"/>
                  </a:moveTo>
                  <a:cubicBezTo>
                    <a:pt x="1635" y="7063"/>
                    <a:pt x="1" y="5487"/>
                    <a:pt x="1" y="3561"/>
                  </a:cubicBezTo>
                  <a:cubicBezTo>
                    <a:pt x="1" y="1635"/>
                    <a:pt x="1577" y="0"/>
                    <a:pt x="3503" y="0"/>
                  </a:cubicBezTo>
                  <a:cubicBezTo>
                    <a:pt x="5429" y="0"/>
                    <a:pt x="7064" y="1576"/>
                    <a:pt x="7064" y="3502"/>
                  </a:cubicBezTo>
                  <a:cubicBezTo>
                    <a:pt x="7064" y="5429"/>
                    <a:pt x="5488" y="7063"/>
                    <a:pt x="3561" y="70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79" name="Google Shape;16279;p33"/>
            <p:cNvSpPr/>
            <p:nvPr/>
          </p:nvSpPr>
          <p:spPr>
            <a:xfrm>
              <a:off x="2841050" y="3861450"/>
              <a:ext cx="178050" cy="178075"/>
            </a:xfrm>
            <a:custGeom>
              <a:avLst/>
              <a:gdLst/>
              <a:ahLst/>
              <a:cxnLst/>
              <a:rect l="l" t="t" r="r" b="b"/>
              <a:pathLst>
                <a:path w="7122" h="7123" extrusionOk="0">
                  <a:moveTo>
                    <a:pt x="3502" y="1"/>
                  </a:moveTo>
                  <a:cubicBezTo>
                    <a:pt x="5428" y="1"/>
                    <a:pt x="7063" y="1577"/>
                    <a:pt x="7063" y="3503"/>
                  </a:cubicBezTo>
                  <a:cubicBezTo>
                    <a:pt x="7121" y="5429"/>
                    <a:pt x="5545" y="7064"/>
                    <a:pt x="3561" y="7064"/>
                  </a:cubicBezTo>
                  <a:cubicBezTo>
                    <a:pt x="1634" y="7122"/>
                    <a:pt x="58" y="5546"/>
                    <a:pt x="0" y="3561"/>
                  </a:cubicBezTo>
                  <a:cubicBezTo>
                    <a:pt x="0" y="1635"/>
                    <a:pt x="1576" y="59"/>
                    <a:pt x="35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0" name="Google Shape;16280;p33"/>
            <p:cNvSpPr/>
            <p:nvPr/>
          </p:nvSpPr>
          <p:spPr>
            <a:xfrm>
              <a:off x="2594425" y="3614850"/>
              <a:ext cx="178050" cy="178050"/>
            </a:xfrm>
            <a:custGeom>
              <a:avLst/>
              <a:gdLst/>
              <a:ahLst/>
              <a:cxnLst/>
              <a:rect l="l" t="t" r="r" b="b"/>
              <a:pathLst>
                <a:path w="7122" h="7122" extrusionOk="0">
                  <a:moveTo>
                    <a:pt x="7063" y="3561"/>
                  </a:moveTo>
                  <a:cubicBezTo>
                    <a:pt x="7063" y="5487"/>
                    <a:pt x="5429" y="7121"/>
                    <a:pt x="3503" y="7063"/>
                  </a:cubicBezTo>
                  <a:cubicBezTo>
                    <a:pt x="1576" y="7063"/>
                    <a:pt x="0" y="5429"/>
                    <a:pt x="0" y="3503"/>
                  </a:cubicBezTo>
                  <a:cubicBezTo>
                    <a:pt x="59" y="1576"/>
                    <a:pt x="1635" y="0"/>
                    <a:pt x="3561" y="0"/>
                  </a:cubicBezTo>
                  <a:cubicBezTo>
                    <a:pt x="5487" y="59"/>
                    <a:pt x="7122" y="1635"/>
                    <a:pt x="7063" y="35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1" name="Google Shape;16281;p33"/>
            <p:cNvSpPr/>
            <p:nvPr/>
          </p:nvSpPr>
          <p:spPr>
            <a:xfrm>
              <a:off x="5050350" y="336822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7064" y="3503"/>
                  </a:moveTo>
                  <a:cubicBezTo>
                    <a:pt x="7064" y="5429"/>
                    <a:pt x="5429" y="7064"/>
                    <a:pt x="3503" y="7064"/>
                  </a:cubicBezTo>
                  <a:cubicBezTo>
                    <a:pt x="1635" y="7064"/>
                    <a:pt x="1" y="5487"/>
                    <a:pt x="1" y="3561"/>
                  </a:cubicBezTo>
                  <a:cubicBezTo>
                    <a:pt x="1" y="1635"/>
                    <a:pt x="1635" y="1"/>
                    <a:pt x="3562" y="1"/>
                  </a:cubicBezTo>
                  <a:cubicBezTo>
                    <a:pt x="5429" y="59"/>
                    <a:pt x="7005" y="1635"/>
                    <a:pt x="7064" y="35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2" name="Google Shape;16282;p33"/>
            <p:cNvSpPr/>
            <p:nvPr/>
          </p:nvSpPr>
          <p:spPr>
            <a:xfrm>
              <a:off x="3087650" y="1406975"/>
              <a:ext cx="176600" cy="176600"/>
            </a:xfrm>
            <a:custGeom>
              <a:avLst/>
              <a:gdLst/>
              <a:ahLst/>
              <a:cxnLst/>
              <a:rect l="l" t="t" r="r" b="b"/>
              <a:pathLst>
                <a:path w="7064" h="7064" extrusionOk="0">
                  <a:moveTo>
                    <a:pt x="3561" y="1"/>
                  </a:moveTo>
                  <a:cubicBezTo>
                    <a:pt x="5487" y="1"/>
                    <a:pt x="7063" y="1635"/>
                    <a:pt x="7063" y="3503"/>
                  </a:cubicBezTo>
                  <a:cubicBezTo>
                    <a:pt x="7063" y="5429"/>
                    <a:pt x="5429" y="7064"/>
                    <a:pt x="3503" y="7005"/>
                  </a:cubicBezTo>
                  <a:cubicBezTo>
                    <a:pt x="1577" y="6947"/>
                    <a:pt x="1" y="5371"/>
                    <a:pt x="59" y="3503"/>
                  </a:cubicBezTo>
                  <a:cubicBezTo>
                    <a:pt x="59" y="1577"/>
                    <a:pt x="1693" y="1"/>
                    <a:pt x="3561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3" name="Google Shape;16283;p33"/>
            <p:cNvSpPr/>
            <p:nvPr/>
          </p:nvSpPr>
          <p:spPr>
            <a:xfrm>
              <a:off x="4316350" y="4106625"/>
              <a:ext cx="172225" cy="173675"/>
            </a:xfrm>
            <a:custGeom>
              <a:avLst/>
              <a:gdLst/>
              <a:ahLst/>
              <a:cxnLst/>
              <a:rect l="l" t="t" r="r" b="b"/>
              <a:pathLst>
                <a:path w="6889" h="6947" extrusionOk="0">
                  <a:moveTo>
                    <a:pt x="6888" y="3502"/>
                  </a:moveTo>
                  <a:cubicBezTo>
                    <a:pt x="6888" y="5429"/>
                    <a:pt x="5312" y="6946"/>
                    <a:pt x="3386" y="6888"/>
                  </a:cubicBezTo>
                  <a:cubicBezTo>
                    <a:pt x="1460" y="6888"/>
                    <a:pt x="1" y="5370"/>
                    <a:pt x="1" y="3444"/>
                  </a:cubicBezTo>
                  <a:cubicBezTo>
                    <a:pt x="1" y="1518"/>
                    <a:pt x="1577" y="0"/>
                    <a:pt x="3503" y="0"/>
                  </a:cubicBezTo>
                  <a:cubicBezTo>
                    <a:pt x="5371" y="59"/>
                    <a:pt x="6888" y="1576"/>
                    <a:pt x="6888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4" name="Google Shape;16284;p33"/>
            <p:cNvSpPr/>
            <p:nvPr/>
          </p:nvSpPr>
          <p:spPr>
            <a:xfrm>
              <a:off x="2353650" y="2145375"/>
              <a:ext cx="172200" cy="172200"/>
            </a:xfrm>
            <a:custGeom>
              <a:avLst/>
              <a:gdLst/>
              <a:ahLst/>
              <a:cxnLst/>
              <a:rect l="l" t="t" r="r" b="b"/>
              <a:pathLst>
                <a:path w="6888" h="6888" extrusionOk="0">
                  <a:moveTo>
                    <a:pt x="6888" y="3444"/>
                  </a:moveTo>
                  <a:cubicBezTo>
                    <a:pt x="6888" y="5370"/>
                    <a:pt x="5429" y="6830"/>
                    <a:pt x="3502" y="6888"/>
                  </a:cubicBezTo>
                  <a:cubicBezTo>
                    <a:pt x="1518" y="6888"/>
                    <a:pt x="0" y="5370"/>
                    <a:pt x="59" y="3386"/>
                  </a:cubicBezTo>
                  <a:cubicBezTo>
                    <a:pt x="59" y="1459"/>
                    <a:pt x="1576" y="0"/>
                    <a:pt x="3502" y="0"/>
                  </a:cubicBezTo>
                  <a:cubicBezTo>
                    <a:pt x="5370" y="0"/>
                    <a:pt x="6888" y="1518"/>
                    <a:pt x="6888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5" name="Google Shape;16285;p33"/>
            <p:cNvSpPr/>
            <p:nvPr/>
          </p:nvSpPr>
          <p:spPr>
            <a:xfrm>
              <a:off x="4805200" y="1656525"/>
              <a:ext cx="172225" cy="170750"/>
            </a:xfrm>
            <a:custGeom>
              <a:avLst/>
              <a:gdLst/>
              <a:ahLst/>
              <a:cxnLst/>
              <a:rect l="l" t="t" r="r" b="b"/>
              <a:pathLst>
                <a:path w="6889" h="6830" extrusionOk="0">
                  <a:moveTo>
                    <a:pt x="6888" y="3386"/>
                  </a:moveTo>
                  <a:cubicBezTo>
                    <a:pt x="6888" y="5312"/>
                    <a:pt x="5371" y="6829"/>
                    <a:pt x="3503" y="6829"/>
                  </a:cubicBezTo>
                  <a:cubicBezTo>
                    <a:pt x="1518" y="6829"/>
                    <a:pt x="1" y="5312"/>
                    <a:pt x="59" y="3386"/>
                  </a:cubicBezTo>
                  <a:cubicBezTo>
                    <a:pt x="59" y="1459"/>
                    <a:pt x="1577" y="0"/>
                    <a:pt x="3503" y="0"/>
                  </a:cubicBezTo>
                  <a:cubicBezTo>
                    <a:pt x="5371" y="0"/>
                    <a:pt x="6888" y="1518"/>
                    <a:pt x="6888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6" name="Google Shape;16286;p33"/>
            <p:cNvSpPr/>
            <p:nvPr/>
          </p:nvSpPr>
          <p:spPr>
            <a:xfrm>
              <a:off x="3090575" y="4108075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6830" y="3444"/>
                  </a:moveTo>
                  <a:cubicBezTo>
                    <a:pt x="6830" y="5312"/>
                    <a:pt x="5312" y="6830"/>
                    <a:pt x="3386" y="6830"/>
                  </a:cubicBezTo>
                  <a:cubicBezTo>
                    <a:pt x="1518" y="6771"/>
                    <a:pt x="0" y="5254"/>
                    <a:pt x="59" y="3328"/>
                  </a:cubicBezTo>
                  <a:cubicBezTo>
                    <a:pt x="59" y="1460"/>
                    <a:pt x="1576" y="1"/>
                    <a:pt x="3444" y="1"/>
                  </a:cubicBezTo>
                  <a:cubicBezTo>
                    <a:pt x="5370" y="1"/>
                    <a:pt x="6830" y="1518"/>
                    <a:pt x="6830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7" name="Google Shape;16287;p33"/>
            <p:cNvSpPr/>
            <p:nvPr/>
          </p:nvSpPr>
          <p:spPr>
            <a:xfrm>
              <a:off x="2355100" y="3371150"/>
              <a:ext cx="170750" cy="170750"/>
            </a:xfrm>
            <a:custGeom>
              <a:avLst/>
              <a:gdLst/>
              <a:ahLst/>
              <a:cxnLst/>
              <a:rect l="l" t="t" r="r" b="b"/>
              <a:pathLst>
                <a:path w="6830" h="6830" extrusionOk="0">
                  <a:moveTo>
                    <a:pt x="3444" y="6830"/>
                  </a:moveTo>
                  <a:cubicBezTo>
                    <a:pt x="1518" y="6830"/>
                    <a:pt x="1" y="5312"/>
                    <a:pt x="1" y="3444"/>
                  </a:cubicBezTo>
                  <a:cubicBezTo>
                    <a:pt x="1" y="1518"/>
                    <a:pt x="1518" y="59"/>
                    <a:pt x="3386" y="0"/>
                  </a:cubicBezTo>
                  <a:cubicBezTo>
                    <a:pt x="5312" y="0"/>
                    <a:pt x="6830" y="1518"/>
                    <a:pt x="6830" y="3444"/>
                  </a:cubicBezTo>
                  <a:cubicBezTo>
                    <a:pt x="6830" y="5312"/>
                    <a:pt x="5312" y="6830"/>
                    <a:pt x="3444" y="683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8" name="Google Shape;16288;p33"/>
            <p:cNvSpPr/>
            <p:nvPr/>
          </p:nvSpPr>
          <p:spPr>
            <a:xfrm>
              <a:off x="5053275" y="1903125"/>
              <a:ext cx="170750" cy="170775"/>
            </a:xfrm>
            <a:custGeom>
              <a:avLst/>
              <a:gdLst/>
              <a:ahLst/>
              <a:cxnLst/>
              <a:rect l="l" t="t" r="r" b="b"/>
              <a:pathLst>
                <a:path w="6830" h="6831" extrusionOk="0">
                  <a:moveTo>
                    <a:pt x="3445" y="1"/>
                  </a:moveTo>
                  <a:cubicBezTo>
                    <a:pt x="5312" y="59"/>
                    <a:pt x="6830" y="1577"/>
                    <a:pt x="6772" y="3445"/>
                  </a:cubicBezTo>
                  <a:cubicBezTo>
                    <a:pt x="6772" y="5312"/>
                    <a:pt x="5254" y="6830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59" y="1518"/>
                    <a:pt x="1577" y="1"/>
                    <a:pt x="344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89" name="Google Shape;16289;p33"/>
            <p:cNvSpPr/>
            <p:nvPr/>
          </p:nvSpPr>
          <p:spPr>
            <a:xfrm>
              <a:off x="4564425" y="140990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2" y="3386"/>
                  </a:moveTo>
                  <a:cubicBezTo>
                    <a:pt x="6772" y="5195"/>
                    <a:pt x="5254" y="6771"/>
                    <a:pt x="3386" y="6771"/>
                  </a:cubicBezTo>
                  <a:cubicBezTo>
                    <a:pt x="1577" y="6771"/>
                    <a:pt x="1" y="5254"/>
                    <a:pt x="1" y="3444"/>
                  </a:cubicBezTo>
                  <a:cubicBezTo>
                    <a:pt x="1" y="1576"/>
                    <a:pt x="1518" y="59"/>
                    <a:pt x="3328" y="0"/>
                  </a:cubicBezTo>
                  <a:cubicBezTo>
                    <a:pt x="5196" y="0"/>
                    <a:pt x="6772" y="1518"/>
                    <a:pt x="6772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0" name="Google Shape;16290;p33"/>
            <p:cNvSpPr/>
            <p:nvPr/>
          </p:nvSpPr>
          <p:spPr>
            <a:xfrm>
              <a:off x="5296975" y="2635675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6771" y="3386"/>
                  </a:moveTo>
                  <a:cubicBezTo>
                    <a:pt x="6771" y="5196"/>
                    <a:pt x="5254" y="6772"/>
                    <a:pt x="3386" y="6772"/>
                  </a:cubicBezTo>
                  <a:cubicBezTo>
                    <a:pt x="1518" y="6772"/>
                    <a:pt x="1" y="5254"/>
                    <a:pt x="1" y="3386"/>
                  </a:cubicBezTo>
                  <a:cubicBezTo>
                    <a:pt x="1" y="1577"/>
                    <a:pt x="1518" y="59"/>
                    <a:pt x="3328" y="1"/>
                  </a:cubicBezTo>
                  <a:cubicBezTo>
                    <a:pt x="5137" y="1"/>
                    <a:pt x="6713" y="1518"/>
                    <a:pt x="6771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1" name="Google Shape;16291;p33"/>
            <p:cNvSpPr/>
            <p:nvPr/>
          </p:nvSpPr>
          <p:spPr>
            <a:xfrm>
              <a:off x="4806675" y="3865850"/>
              <a:ext cx="170750" cy="169275"/>
            </a:xfrm>
            <a:custGeom>
              <a:avLst/>
              <a:gdLst/>
              <a:ahLst/>
              <a:cxnLst/>
              <a:rect l="l" t="t" r="r" b="b"/>
              <a:pathLst>
                <a:path w="6830" h="6771" extrusionOk="0">
                  <a:moveTo>
                    <a:pt x="3444" y="6771"/>
                  </a:moveTo>
                  <a:cubicBezTo>
                    <a:pt x="1576" y="6771"/>
                    <a:pt x="58" y="5253"/>
                    <a:pt x="0" y="3385"/>
                  </a:cubicBezTo>
                  <a:cubicBezTo>
                    <a:pt x="0" y="1518"/>
                    <a:pt x="1576" y="0"/>
                    <a:pt x="3444" y="0"/>
                  </a:cubicBezTo>
                  <a:cubicBezTo>
                    <a:pt x="5253" y="0"/>
                    <a:pt x="6771" y="1518"/>
                    <a:pt x="6771" y="3327"/>
                  </a:cubicBezTo>
                  <a:cubicBezTo>
                    <a:pt x="6829" y="5195"/>
                    <a:pt x="5253" y="6713"/>
                    <a:pt x="3444" y="677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2" name="Google Shape;16292;p33"/>
            <p:cNvSpPr/>
            <p:nvPr/>
          </p:nvSpPr>
          <p:spPr>
            <a:xfrm>
              <a:off x="5296975" y="2882300"/>
              <a:ext cx="169300" cy="170750"/>
            </a:xfrm>
            <a:custGeom>
              <a:avLst/>
              <a:gdLst/>
              <a:ahLst/>
              <a:cxnLst/>
              <a:rect l="l" t="t" r="r" b="b"/>
              <a:pathLst>
                <a:path w="6772" h="6830" extrusionOk="0">
                  <a:moveTo>
                    <a:pt x="6713" y="3444"/>
                  </a:moveTo>
                  <a:cubicBezTo>
                    <a:pt x="6713" y="5254"/>
                    <a:pt x="5137" y="6830"/>
                    <a:pt x="3328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9"/>
                  </a:cubicBezTo>
                  <a:cubicBezTo>
                    <a:pt x="5254" y="59"/>
                    <a:pt x="6771" y="1635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3" name="Google Shape;16293;p33"/>
            <p:cNvSpPr/>
            <p:nvPr/>
          </p:nvSpPr>
          <p:spPr>
            <a:xfrm>
              <a:off x="3827500" y="1167650"/>
              <a:ext cx="170750" cy="169300"/>
            </a:xfrm>
            <a:custGeom>
              <a:avLst/>
              <a:gdLst/>
              <a:ahLst/>
              <a:cxnLst/>
              <a:rect l="l" t="t" r="r" b="b"/>
              <a:pathLst>
                <a:path w="6830" h="6772" extrusionOk="0">
                  <a:moveTo>
                    <a:pt x="3386" y="6772"/>
                  </a:moveTo>
                  <a:cubicBezTo>
                    <a:pt x="1518" y="6714"/>
                    <a:pt x="0" y="5138"/>
                    <a:pt x="59" y="3328"/>
                  </a:cubicBezTo>
                  <a:cubicBezTo>
                    <a:pt x="59" y="1519"/>
                    <a:pt x="1635" y="1"/>
                    <a:pt x="3444" y="1"/>
                  </a:cubicBezTo>
                  <a:cubicBezTo>
                    <a:pt x="5254" y="1"/>
                    <a:pt x="6830" y="1635"/>
                    <a:pt x="6771" y="3445"/>
                  </a:cubicBezTo>
                  <a:cubicBezTo>
                    <a:pt x="6713" y="5254"/>
                    <a:pt x="5195" y="6772"/>
                    <a:pt x="3386" y="677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4" name="Google Shape;16294;p33"/>
            <p:cNvSpPr/>
            <p:nvPr/>
          </p:nvSpPr>
          <p:spPr>
            <a:xfrm>
              <a:off x="2603175" y="1656525"/>
              <a:ext cx="167850" cy="170750"/>
            </a:xfrm>
            <a:custGeom>
              <a:avLst/>
              <a:gdLst/>
              <a:ahLst/>
              <a:cxnLst/>
              <a:rect l="l" t="t" r="r" b="b"/>
              <a:pathLst>
                <a:path w="6714" h="6830" extrusionOk="0">
                  <a:moveTo>
                    <a:pt x="6713" y="3444"/>
                  </a:moveTo>
                  <a:cubicBezTo>
                    <a:pt x="6713" y="5253"/>
                    <a:pt x="5137" y="6829"/>
                    <a:pt x="3269" y="6771"/>
                  </a:cubicBezTo>
                  <a:cubicBezTo>
                    <a:pt x="1460" y="6713"/>
                    <a:pt x="1" y="5195"/>
                    <a:pt x="1" y="3386"/>
                  </a:cubicBezTo>
                  <a:cubicBezTo>
                    <a:pt x="1" y="1518"/>
                    <a:pt x="1577" y="0"/>
                    <a:pt x="3444" y="58"/>
                  </a:cubicBezTo>
                  <a:cubicBezTo>
                    <a:pt x="5254" y="58"/>
                    <a:pt x="6713" y="1634"/>
                    <a:pt x="6713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5" name="Google Shape;16295;p33"/>
            <p:cNvSpPr/>
            <p:nvPr/>
          </p:nvSpPr>
          <p:spPr>
            <a:xfrm>
              <a:off x="3580875" y="1167650"/>
              <a:ext cx="169300" cy="169300"/>
            </a:xfrm>
            <a:custGeom>
              <a:avLst/>
              <a:gdLst/>
              <a:ahLst/>
              <a:cxnLst/>
              <a:rect l="l" t="t" r="r" b="b"/>
              <a:pathLst>
                <a:path w="6772" h="6772" extrusionOk="0">
                  <a:moveTo>
                    <a:pt x="3445" y="6714"/>
                  </a:moveTo>
                  <a:cubicBezTo>
                    <a:pt x="1577" y="6772"/>
                    <a:pt x="1" y="5196"/>
                    <a:pt x="59" y="3328"/>
                  </a:cubicBezTo>
                  <a:cubicBezTo>
                    <a:pt x="59" y="1519"/>
                    <a:pt x="1577" y="1"/>
                    <a:pt x="3386" y="1"/>
                  </a:cubicBezTo>
                  <a:cubicBezTo>
                    <a:pt x="5254" y="1"/>
                    <a:pt x="6772" y="1577"/>
                    <a:pt x="6772" y="3386"/>
                  </a:cubicBezTo>
                  <a:cubicBezTo>
                    <a:pt x="6772" y="5196"/>
                    <a:pt x="5196" y="6714"/>
                    <a:pt x="3445" y="671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6" name="Google Shape;16296;p33"/>
            <p:cNvSpPr/>
            <p:nvPr/>
          </p:nvSpPr>
          <p:spPr>
            <a:xfrm>
              <a:off x="5054750" y="3620675"/>
              <a:ext cx="166375" cy="166375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6654" y="3328"/>
                  </a:moveTo>
                  <a:cubicBezTo>
                    <a:pt x="6654" y="5196"/>
                    <a:pt x="5137" y="6655"/>
                    <a:pt x="3327" y="6655"/>
                  </a:cubicBezTo>
                  <a:cubicBezTo>
                    <a:pt x="1459" y="6597"/>
                    <a:pt x="0" y="5079"/>
                    <a:pt x="0" y="3270"/>
                  </a:cubicBezTo>
                  <a:cubicBezTo>
                    <a:pt x="58" y="1460"/>
                    <a:pt x="1518" y="1"/>
                    <a:pt x="3327" y="1"/>
                  </a:cubicBezTo>
                  <a:cubicBezTo>
                    <a:pt x="5195" y="1"/>
                    <a:pt x="6654" y="1518"/>
                    <a:pt x="6654" y="33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7" name="Google Shape;16297;p33"/>
            <p:cNvSpPr/>
            <p:nvPr/>
          </p:nvSpPr>
          <p:spPr>
            <a:xfrm>
              <a:off x="5296975" y="2391975"/>
              <a:ext cx="169300" cy="170775"/>
            </a:xfrm>
            <a:custGeom>
              <a:avLst/>
              <a:gdLst/>
              <a:ahLst/>
              <a:cxnLst/>
              <a:rect l="l" t="t" r="r" b="b"/>
              <a:pathLst>
                <a:path w="6772" h="6831" extrusionOk="0">
                  <a:moveTo>
                    <a:pt x="3269" y="6772"/>
                  </a:moveTo>
                  <a:cubicBezTo>
                    <a:pt x="1401" y="6655"/>
                    <a:pt x="1" y="5137"/>
                    <a:pt x="59" y="3328"/>
                  </a:cubicBezTo>
                  <a:cubicBezTo>
                    <a:pt x="176" y="1460"/>
                    <a:pt x="1693" y="1"/>
                    <a:pt x="3503" y="118"/>
                  </a:cubicBezTo>
                  <a:cubicBezTo>
                    <a:pt x="5371" y="234"/>
                    <a:pt x="6771" y="1694"/>
                    <a:pt x="6713" y="3503"/>
                  </a:cubicBezTo>
                  <a:cubicBezTo>
                    <a:pt x="6596" y="5371"/>
                    <a:pt x="5079" y="6830"/>
                    <a:pt x="3269" y="67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8" name="Google Shape;16298;p33"/>
            <p:cNvSpPr/>
            <p:nvPr/>
          </p:nvSpPr>
          <p:spPr>
            <a:xfrm>
              <a:off x="4562975" y="4111000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8"/>
                    <a:pt x="5137" y="6538"/>
                    <a:pt x="3327" y="6538"/>
                  </a:cubicBezTo>
                  <a:cubicBezTo>
                    <a:pt x="1459" y="6596"/>
                    <a:pt x="0" y="5137"/>
                    <a:pt x="0" y="3269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137" y="0"/>
                    <a:pt x="6538" y="1460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299" name="Google Shape;16299;p33"/>
            <p:cNvSpPr/>
            <p:nvPr/>
          </p:nvSpPr>
          <p:spPr>
            <a:xfrm>
              <a:off x="4072650" y="1169125"/>
              <a:ext cx="166375" cy="164925"/>
            </a:xfrm>
            <a:custGeom>
              <a:avLst/>
              <a:gdLst/>
              <a:ahLst/>
              <a:cxnLst/>
              <a:rect l="l" t="t" r="r" b="b"/>
              <a:pathLst>
                <a:path w="6655" h="6597" extrusionOk="0">
                  <a:moveTo>
                    <a:pt x="3328" y="0"/>
                  </a:moveTo>
                  <a:cubicBezTo>
                    <a:pt x="5196" y="0"/>
                    <a:pt x="6655" y="1518"/>
                    <a:pt x="6597" y="3327"/>
                  </a:cubicBezTo>
                  <a:cubicBezTo>
                    <a:pt x="6597" y="5195"/>
                    <a:pt x="5137" y="6596"/>
                    <a:pt x="3328" y="6596"/>
                  </a:cubicBezTo>
                  <a:cubicBezTo>
                    <a:pt x="1460" y="6596"/>
                    <a:pt x="1" y="5137"/>
                    <a:pt x="1" y="3269"/>
                  </a:cubicBezTo>
                  <a:cubicBezTo>
                    <a:pt x="59" y="1460"/>
                    <a:pt x="1518" y="0"/>
                    <a:pt x="33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0" name="Google Shape;16300;p33"/>
            <p:cNvSpPr/>
            <p:nvPr/>
          </p:nvSpPr>
          <p:spPr>
            <a:xfrm>
              <a:off x="2846875" y="1411350"/>
              <a:ext cx="166375" cy="167850"/>
            </a:xfrm>
            <a:custGeom>
              <a:avLst/>
              <a:gdLst/>
              <a:ahLst/>
              <a:cxnLst/>
              <a:rect l="l" t="t" r="r" b="b"/>
              <a:pathLst>
                <a:path w="6655" h="6714" extrusionOk="0">
                  <a:moveTo>
                    <a:pt x="6596" y="3386"/>
                  </a:moveTo>
                  <a:cubicBezTo>
                    <a:pt x="6596" y="5254"/>
                    <a:pt x="5079" y="6713"/>
                    <a:pt x="3269" y="6655"/>
                  </a:cubicBezTo>
                  <a:cubicBezTo>
                    <a:pt x="1401" y="6597"/>
                    <a:pt x="0" y="5137"/>
                    <a:pt x="0" y="3328"/>
                  </a:cubicBezTo>
                  <a:cubicBezTo>
                    <a:pt x="59" y="1460"/>
                    <a:pt x="1576" y="1"/>
                    <a:pt x="3386" y="59"/>
                  </a:cubicBezTo>
                  <a:cubicBezTo>
                    <a:pt x="5195" y="59"/>
                    <a:pt x="6655" y="1577"/>
                    <a:pt x="6596" y="338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1" name="Google Shape;16301;p33"/>
            <p:cNvSpPr/>
            <p:nvPr/>
          </p:nvSpPr>
          <p:spPr>
            <a:xfrm>
              <a:off x="5299900" y="3131825"/>
              <a:ext cx="163450" cy="164925"/>
            </a:xfrm>
            <a:custGeom>
              <a:avLst/>
              <a:gdLst/>
              <a:ahLst/>
              <a:cxnLst/>
              <a:rect l="l" t="t" r="r" b="b"/>
              <a:pathLst>
                <a:path w="6538" h="6597" extrusionOk="0">
                  <a:moveTo>
                    <a:pt x="6538" y="3269"/>
                  </a:moveTo>
                  <a:cubicBezTo>
                    <a:pt x="6538" y="5079"/>
                    <a:pt x="5137" y="6538"/>
                    <a:pt x="3327" y="6597"/>
                  </a:cubicBezTo>
                  <a:cubicBezTo>
                    <a:pt x="1460" y="6597"/>
                    <a:pt x="0" y="5137"/>
                    <a:pt x="0" y="3269"/>
                  </a:cubicBezTo>
                  <a:cubicBezTo>
                    <a:pt x="0" y="1460"/>
                    <a:pt x="1401" y="1"/>
                    <a:pt x="3211" y="1"/>
                  </a:cubicBezTo>
                  <a:cubicBezTo>
                    <a:pt x="5078" y="1"/>
                    <a:pt x="6538" y="1402"/>
                    <a:pt x="6538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2" name="Google Shape;16302;p33"/>
            <p:cNvSpPr/>
            <p:nvPr/>
          </p:nvSpPr>
          <p:spPr>
            <a:xfrm>
              <a:off x="2358025" y="1901675"/>
              <a:ext cx="164925" cy="164925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3327" y="6596"/>
                  </a:moveTo>
                  <a:cubicBezTo>
                    <a:pt x="1518" y="6596"/>
                    <a:pt x="59" y="5195"/>
                    <a:pt x="0" y="3327"/>
                  </a:cubicBezTo>
                  <a:cubicBezTo>
                    <a:pt x="0" y="1518"/>
                    <a:pt x="1401" y="59"/>
                    <a:pt x="3269" y="59"/>
                  </a:cubicBezTo>
                  <a:cubicBezTo>
                    <a:pt x="5079" y="0"/>
                    <a:pt x="6538" y="1460"/>
                    <a:pt x="6538" y="3269"/>
                  </a:cubicBezTo>
                  <a:cubicBezTo>
                    <a:pt x="6596" y="5137"/>
                    <a:pt x="5137" y="6538"/>
                    <a:pt x="3327" y="659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3" name="Google Shape;16303;p33"/>
            <p:cNvSpPr/>
            <p:nvPr/>
          </p:nvSpPr>
          <p:spPr>
            <a:xfrm>
              <a:off x="3337175" y="1170575"/>
              <a:ext cx="164925" cy="163475"/>
            </a:xfrm>
            <a:custGeom>
              <a:avLst/>
              <a:gdLst/>
              <a:ahLst/>
              <a:cxnLst/>
              <a:rect l="l" t="t" r="r" b="b"/>
              <a:pathLst>
                <a:path w="6597" h="6539" extrusionOk="0">
                  <a:moveTo>
                    <a:pt x="3270" y="1"/>
                  </a:moveTo>
                  <a:cubicBezTo>
                    <a:pt x="5079" y="1"/>
                    <a:pt x="6538" y="1402"/>
                    <a:pt x="6538" y="3211"/>
                  </a:cubicBezTo>
                  <a:cubicBezTo>
                    <a:pt x="6597" y="5079"/>
                    <a:pt x="5138" y="6538"/>
                    <a:pt x="3328" y="6538"/>
                  </a:cubicBezTo>
                  <a:cubicBezTo>
                    <a:pt x="1460" y="6538"/>
                    <a:pt x="59" y="5137"/>
                    <a:pt x="1" y="3269"/>
                  </a:cubicBezTo>
                  <a:cubicBezTo>
                    <a:pt x="1" y="1460"/>
                    <a:pt x="1402" y="1"/>
                    <a:pt x="327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4" name="Google Shape;16304;p33"/>
            <p:cNvSpPr/>
            <p:nvPr/>
          </p:nvSpPr>
          <p:spPr>
            <a:xfrm>
              <a:off x="2601725" y="3864375"/>
              <a:ext cx="163450" cy="163475"/>
            </a:xfrm>
            <a:custGeom>
              <a:avLst/>
              <a:gdLst/>
              <a:ahLst/>
              <a:cxnLst/>
              <a:rect l="l" t="t" r="r" b="b"/>
              <a:pathLst>
                <a:path w="6538" h="6539" extrusionOk="0">
                  <a:moveTo>
                    <a:pt x="3269" y="1"/>
                  </a:moveTo>
                  <a:cubicBezTo>
                    <a:pt x="5137" y="1"/>
                    <a:pt x="6538" y="1460"/>
                    <a:pt x="6538" y="3328"/>
                  </a:cubicBezTo>
                  <a:cubicBezTo>
                    <a:pt x="6538" y="5137"/>
                    <a:pt x="5078" y="6538"/>
                    <a:pt x="3211" y="6538"/>
                  </a:cubicBezTo>
                  <a:cubicBezTo>
                    <a:pt x="1401" y="6538"/>
                    <a:pt x="0" y="5079"/>
                    <a:pt x="0" y="3269"/>
                  </a:cubicBezTo>
                  <a:cubicBezTo>
                    <a:pt x="0" y="1402"/>
                    <a:pt x="1460" y="1"/>
                    <a:pt x="3269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5" name="Google Shape;16305;p33"/>
            <p:cNvSpPr/>
            <p:nvPr/>
          </p:nvSpPr>
          <p:spPr>
            <a:xfrm>
              <a:off x="2112875" y="28866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5020"/>
                    <a:pt x="5020" y="6480"/>
                    <a:pt x="3269" y="6480"/>
                  </a:cubicBezTo>
                  <a:cubicBezTo>
                    <a:pt x="1401" y="6480"/>
                    <a:pt x="0" y="5020"/>
                    <a:pt x="0" y="3211"/>
                  </a:cubicBezTo>
                  <a:cubicBezTo>
                    <a:pt x="0" y="1401"/>
                    <a:pt x="1459" y="0"/>
                    <a:pt x="3269" y="0"/>
                  </a:cubicBezTo>
                  <a:cubicBezTo>
                    <a:pt x="5020" y="0"/>
                    <a:pt x="6479" y="1460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6" name="Google Shape;16306;p33"/>
            <p:cNvSpPr/>
            <p:nvPr/>
          </p:nvSpPr>
          <p:spPr>
            <a:xfrm>
              <a:off x="3585250" y="4357600"/>
              <a:ext cx="162025" cy="163475"/>
            </a:xfrm>
            <a:custGeom>
              <a:avLst/>
              <a:gdLst/>
              <a:ahLst/>
              <a:cxnLst/>
              <a:rect l="l" t="t" r="r" b="b"/>
              <a:pathLst>
                <a:path w="6481" h="6539" extrusionOk="0">
                  <a:moveTo>
                    <a:pt x="3211" y="6538"/>
                  </a:moveTo>
                  <a:cubicBezTo>
                    <a:pt x="1460" y="6538"/>
                    <a:pt x="1" y="5079"/>
                    <a:pt x="1" y="3270"/>
                  </a:cubicBezTo>
                  <a:cubicBezTo>
                    <a:pt x="1" y="1460"/>
                    <a:pt x="1460" y="1"/>
                    <a:pt x="3270" y="59"/>
                  </a:cubicBezTo>
                  <a:cubicBezTo>
                    <a:pt x="5021" y="59"/>
                    <a:pt x="6480" y="1518"/>
                    <a:pt x="6480" y="3328"/>
                  </a:cubicBezTo>
                  <a:cubicBezTo>
                    <a:pt x="6480" y="5079"/>
                    <a:pt x="5021" y="6538"/>
                    <a:pt x="3211" y="653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7" name="Google Shape;16307;p33"/>
            <p:cNvSpPr/>
            <p:nvPr/>
          </p:nvSpPr>
          <p:spPr>
            <a:xfrm>
              <a:off x="383187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5020" y="0"/>
                    <a:pt x="6480" y="1401"/>
                    <a:pt x="6480" y="3269"/>
                  </a:cubicBezTo>
                  <a:cubicBezTo>
                    <a:pt x="6480" y="5020"/>
                    <a:pt x="5020" y="6479"/>
                    <a:pt x="3269" y="6479"/>
                  </a:cubicBezTo>
                  <a:cubicBezTo>
                    <a:pt x="1460" y="6479"/>
                    <a:pt x="1" y="5020"/>
                    <a:pt x="1" y="3211"/>
                  </a:cubicBezTo>
                  <a:cubicBezTo>
                    <a:pt x="1" y="1401"/>
                    <a:pt x="1401" y="0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8" name="Google Shape;16308;p33"/>
            <p:cNvSpPr/>
            <p:nvPr/>
          </p:nvSpPr>
          <p:spPr>
            <a:xfrm>
              <a:off x="2112875" y="26400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79" y="3211"/>
                  </a:moveTo>
                  <a:cubicBezTo>
                    <a:pt x="6479" y="4962"/>
                    <a:pt x="5078" y="6422"/>
                    <a:pt x="3269" y="6480"/>
                  </a:cubicBezTo>
                  <a:cubicBezTo>
                    <a:pt x="1459" y="6480"/>
                    <a:pt x="0" y="5021"/>
                    <a:pt x="0" y="3211"/>
                  </a:cubicBezTo>
                  <a:cubicBezTo>
                    <a:pt x="0" y="1460"/>
                    <a:pt x="1459" y="1"/>
                    <a:pt x="3211" y="1"/>
                  </a:cubicBezTo>
                  <a:cubicBezTo>
                    <a:pt x="5020" y="1"/>
                    <a:pt x="6479" y="1402"/>
                    <a:pt x="6479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09" name="Google Shape;16309;p33"/>
            <p:cNvSpPr/>
            <p:nvPr/>
          </p:nvSpPr>
          <p:spPr>
            <a:xfrm>
              <a:off x="2848325" y="41124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70" y="6480"/>
                  </a:moveTo>
                  <a:cubicBezTo>
                    <a:pt x="1518" y="6480"/>
                    <a:pt x="59" y="5020"/>
                    <a:pt x="1" y="3269"/>
                  </a:cubicBezTo>
                  <a:cubicBezTo>
                    <a:pt x="1" y="1460"/>
                    <a:pt x="1460" y="1"/>
                    <a:pt x="3211" y="1"/>
                  </a:cubicBezTo>
                  <a:cubicBezTo>
                    <a:pt x="5021" y="1"/>
                    <a:pt x="6480" y="1402"/>
                    <a:pt x="6480" y="3211"/>
                  </a:cubicBezTo>
                  <a:cubicBezTo>
                    <a:pt x="6480" y="4962"/>
                    <a:pt x="5079" y="6421"/>
                    <a:pt x="3270" y="648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0" name="Google Shape;16310;p33"/>
            <p:cNvSpPr/>
            <p:nvPr/>
          </p:nvSpPr>
          <p:spPr>
            <a:xfrm>
              <a:off x="2359475" y="3622150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1" y="0"/>
                  </a:moveTo>
                  <a:cubicBezTo>
                    <a:pt x="4962" y="0"/>
                    <a:pt x="6480" y="1459"/>
                    <a:pt x="6480" y="3211"/>
                  </a:cubicBezTo>
                  <a:cubicBezTo>
                    <a:pt x="6480" y="5020"/>
                    <a:pt x="5021" y="6479"/>
                    <a:pt x="3269" y="6479"/>
                  </a:cubicBezTo>
                  <a:cubicBezTo>
                    <a:pt x="1460" y="6479"/>
                    <a:pt x="1" y="5078"/>
                    <a:pt x="1" y="3269"/>
                  </a:cubicBezTo>
                  <a:cubicBezTo>
                    <a:pt x="1" y="1518"/>
                    <a:pt x="1402" y="59"/>
                    <a:pt x="32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1" name="Google Shape;16311;p33"/>
            <p:cNvSpPr/>
            <p:nvPr/>
          </p:nvSpPr>
          <p:spPr>
            <a:xfrm>
              <a:off x="4320725" y="11705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6480" y="3211"/>
                  </a:moveTo>
                  <a:cubicBezTo>
                    <a:pt x="6480" y="5021"/>
                    <a:pt x="5021" y="6480"/>
                    <a:pt x="3269" y="6480"/>
                  </a:cubicBezTo>
                  <a:cubicBezTo>
                    <a:pt x="1518" y="6480"/>
                    <a:pt x="59" y="5021"/>
                    <a:pt x="59" y="3269"/>
                  </a:cubicBezTo>
                  <a:cubicBezTo>
                    <a:pt x="1" y="1518"/>
                    <a:pt x="1518" y="1"/>
                    <a:pt x="3269" y="59"/>
                  </a:cubicBezTo>
                  <a:cubicBezTo>
                    <a:pt x="5021" y="59"/>
                    <a:pt x="6480" y="1518"/>
                    <a:pt x="6480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2" name="Google Shape;16312;p33"/>
            <p:cNvSpPr/>
            <p:nvPr/>
          </p:nvSpPr>
          <p:spPr>
            <a:xfrm>
              <a:off x="4074125" y="4359075"/>
              <a:ext cx="162000" cy="162000"/>
            </a:xfrm>
            <a:custGeom>
              <a:avLst/>
              <a:gdLst/>
              <a:ahLst/>
              <a:cxnLst/>
              <a:rect l="l" t="t" r="r" b="b"/>
              <a:pathLst>
                <a:path w="6480" h="6480" extrusionOk="0">
                  <a:moveTo>
                    <a:pt x="3210" y="0"/>
                  </a:moveTo>
                  <a:cubicBezTo>
                    <a:pt x="5020" y="0"/>
                    <a:pt x="6479" y="1459"/>
                    <a:pt x="6479" y="3269"/>
                  </a:cubicBezTo>
                  <a:cubicBezTo>
                    <a:pt x="6479" y="4962"/>
                    <a:pt x="5020" y="6421"/>
                    <a:pt x="3269" y="6479"/>
                  </a:cubicBezTo>
                  <a:cubicBezTo>
                    <a:pt x="1518" y="6479"/>
                    <a:pt x="0" y="4962"/>
                    <a:pt x="58" y="3211"/>
                  </a:cubicBezTo>
                  <a:cubicBezTo>
                    <a:pt x="58" y="1459"/>
                    <a:pt x="1518" y="59"/>
                    <a:pt x="321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3" name="Google Shape;16313;p33"/>
            <p:cNvSpPr/>
            <p:nvPr/>
          </p:nvSpPr>
          <p:spPr>
            <a:xfrm>
              <a:off x="5301350" y="2149750"/>
              <a:ext cx="160550" cy="162000"/>
            </a:xfrm>
            <a:custGeom>
              <a:avLst/>
              <a:gdLst/>
              <a:ahLst/>
              <a:cxnLst/>
              <a:rect l="l" t="t" r="r" b="b"/>
              <a:pathLst>
                <a:path w="6422" h="6480" extrusionOk="0">
                  <a:moveTo>
                    <a:pt x="3211" y="6479"/>
                  </a:moveTo>
                  <a:cubicBezTo>
                    <a:pt x="1460" y="6479"/>
                    <a:pt x="1" y="5020"/>
                    <a:pt x="1" y="3269"/>
                  </a:cubicBezTo>
                  <a:cubicBezTo>
                    <a:pt x="1" y="1518"/>
                    <a:pt x="1460" y="59"/>
                    <a:pt x="3153" y="59"/>
                  </a:cubicBezTo>
                  <a:cubicBezTo>
                    <a:pt x="4962" y="0"/>
                    <a:pt x="6421" y="1518"/>
                    <a:pt x="6421" y="3269"/>
                  </a:cubicBezTo>
                  <a:cubicBezTo>
                    <a:pt x="6421" y="5020"/>
                    <a:pt x="4962" y="6479"/>
                    <a:pt x="3211" y="64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4" name="Google Shape;16314;p33"/>
            <p:cNvSpPr/>
            <p:nvPr/>
          </p:nvSpPr>
          <p:spPr>
            <a:xfrm>
              <a:off x="2112875" y="2396350"/>
              <a:ext cx="162000" cy="162025"/>
            </a:xfrm>
            <a:custGeom>
              <a:avLst/>
              <a:gdLst/>
              <a:ahLst/>
              <a:cxnLst/>
              <a:rect l="l" t="t" r="r" b="b"/>
              <a:pathLst>
                <a:path w="6480" h="6481" extrusionOk="0">
                  <a:moveTo>
                    <a:pt x="6421" y="3270"/>
                  </a:moveTo>
                  <a:cubicBezTo>
                    <a:pt x="6421" y="5021"/>
                    <a:pt x="4962" y="6480"/>
                    <a:pt x="3211" y="6480"/>
                  </a:cubicBezTo>
                  <a:cubicBezTo>
                    <a:pt x="1459" y="6422"/>
                    <a:pt x="0" y="4962"/>
                    <a:pt x="0" y="3270"/>
                  </a:cubicBezTo>
                  <a:cubicBezTo>
                    <a:pt x="59" y="1519"/>
                    <a:pt x="1518" y="1"/>
                    <a:pt x="3269" y="59"/>
                  </a:cubicBezTo>
                  <a:cubicBezTo>
                    <a:pt x="5020" y="59"/>
                    <a:pt x="6479" y="1519"/>
                    <a:pt x="6421" y="32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5" name="Google Shape;16315;p33"/>
            <p:cNvSpPr/>
            <p:nvPr/>
          </p:nvSpPr>
          <p:spPr>
            <a:xfrm>
              <a:off x="5301350" y="3376975"/>
              <a:ext cx="159075" cy="160550"/>
            </a:xfrm>
            <a:custGeom>
              <a:avLst/>
              <a:gdLst/>
              <a:ahLst/>
              <a:cxnLst/>
              <a:rect l="l" t="t" r="r" b="b"/>
              <a:pathLst>
                <a:path w="6363" h="6422" extrusionOk="0">
                  <a:moveTo>
                    <a:pt x="6363" y="3211"/>
                  </a:moveTo>
                  <a:cubicBezTo>
                    <a:pt x="6363" y="4962"/>
                    <a:pt x="4904" y="6422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59" y="1402"/>
                    <a:pt x="1460" y="1"/>
                    <a:pt x="3211" y="1"/>
                  </a:cubicBezTo>
                  <a:cubicBezTo>
                    <a:pt x="4904" y="1"/>
                    <a:pt x="6363" y="1460"/>
                    <a:pt x="636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6" name="Google Shape;16316;p33"/>
            <p:cNvSpPr/>
            <p:nvPr/>
          </p:nvSpPr>
          <p:spPr>
            <a:xfrm>
              <a:off x="3340100" y="4360525"/>
              <a:ext cx="159100" cy="159075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6363" y="3153"/>
                  </a:moveTo>
                  <a:cubicBezTo>
                    <a:pt x="6363" y="4904"/>
                    <a:pt x="4904" y="6363"/>
                    <a:pt x="3153" y="6363"/>
                  </a:cubicBezTo>
                  <a:cubicBezTo>
                    <a:pt x="1402" y="6363"/>
                    <a:pt x="1" y="4904"/>
                    <a:pt x="1" y="3153"/>
                  </a:cubicBezTo>
                  <a:cubicBezTo>
                    <a:pt x="1" y="1460"/>
                    <a:pt x="1460" y="1"/>
                    <a:pt x="3153" y="1"/>
                  </a:cubicBezTo>
                  <a:cubicBezTo>
                    <a:pt x="4904" y="1"/>
                    <a:pt x="6363" y="1460"/>
                    <a:pt x="6363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7" name="Google Shape;16317;p33"/>
            <p:cNvSpPr/>
            <p:nvPr/>
          </p:nvSpPr>
          <p:spPr>
            <a:xfrm>
              <a:off x="2114325" y="3134750"/>
              <a:ext cx="159075" cy="159075"/>
            </a:xfrm>
            <a:custGeom>
              <a:avLst/>
              <a:gdLst/>
              <a:ahLst/>
              <a:cxnLst/>
              <a:rect l="l" t="t" r="r" b="b"/>
              <a:pathLst>
                <a:path w="6363" h="6363" extrusionOk="0">
                  <a:moveTo>
                    <a:pt x="3153" y="6363"/>
                  </a:moveTo>
                  <a:cubicBezTo>
                    <a:pt x="1460" y="6363"/>
                    <a:pt x="1" y="4904"/>
                    <a:pt x="1" y="3152"/>
                  </a:cubicBezTo>
                  <a:cubicBezTo>
                    <a:pt x="1" y="1460"/>
                    <a:pt x="1460" y="0"/>
                    <a:pt x="3153" y="0"/>
                  </a:cubicBezTo>
                  <a:cubicBezTo>
                    <a:pt x="4904" y="0"/>
                    <a:pt x="6363" y="1460"/>
                    <a:pt x="6363" y="3152"/>
                  </a:cubicBezTo>
                  <a:cubicBezTo>
                    <a:pt x="6363" y="4904"/>
                    <a:pt x="4904" y="6363"/>
                    <a:pt x="3153" y="63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8" name="Google Shape;16318;p33"/>
            <p:cNvSpPr/>
            <p:nvPr/>
          </p:nvSpPr>
          <p:spPr>
            <a:xfrm>
              <a:off x="4812500" y="1415725"/>
              <a:ext cx="159075" cy="157625"/>
            </a:xfrm>
            <a:custGeom>
              <a:avLst/>
              <a:gdLst/>
              <a:ahLst/>
              <a:cxnLst/>
              <a:rect l="l" t="t" r="r" b="b"/>
              <a:pathLst>
                <a:path w="6363" h="6305" extrusionOk="0">
                  <a:moveTo>
                    <a:pt x="6305" y="3153"/>
                  </a:moveTo>
                  <a:cubicBezTo>
                    <a:pt x="6363" y="4904"/>
                    <a:pt x="4904" y="6305"/>
                    <a:pt x="3153" y="6305"/>
                  </a:cubicBezTo>
                  <a:cubicBezTo>
                    <a:pt x="1401" y="6305"/>
                    <a:pt x="1" y="4904"/>
                    <a:pt x="1" y="3211"/>
                  </a:cubicBezTo>
                  <a:cubicBezTo>
                    <a:pt x="1" y="1460"/>
                    <a:pt x="1401" y="1"/>
                    <a:pt x="3211" y="1"/>
                  </a:cubicBezTo>
                  <a:cubicBezTo>
                    <a:pt x="4904" y="1"/>
                    <a:pt x="6305" y="1402"/>
                    <a:pt x="6305" y="31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19" name="Google Shape;16319;p33"/>
            <p:cNvSpPr/>
            <p:nvPr/>
          </p:nvSpPr>
          <p:spPr>
            <a:xfrm>
              <a:off x="5059125" y="1660900"/>
              <a:ext cx="159075" cy="160525"/>
            </a:xfrm>
            <a:custGeom>
              <a:avLst/>
              <a:gdLst/>
              <a:ahLst/>
              <a:cxnLst/>
              <a:rect l="l" t="t" r="r" b="b"/>
              <a:pathLst>
                <a:path w="6363" h="6421" extrusionOk="0">
                  <a:moveTo>
                    <a:pt x="6363" y="3269"/>
                  </a:moveTo>
                  <a:cubicBezTo>
                    <a:pt x="6304" y="5020"/>
                    <a:pt x="4845" y="6421"/>
                    <a:pt x="3094" y="6363"/>
                  </a:cubicBezTo>
                  <a:cubicBezTo>
                    <a:pt x="1343" y="6363"/>
                    <a:pt x="0" y="4903"/>
                    <a:pt x="0" y="3211"/>
                  </a:cubicBezTo>
                  <a:cubicBezTo>
                    <a:pt x="59" y="1401"/>
                    <a:pt x="1518" y="0"/>
                    <a:pt x="3269" y="59"/>
                  </a:cubicBezTo>
                  <a:cubicBezTo>
                    <a:pt x="4962" y="117"/>
                    <a:pt x="6363" y="1518"/>
                    <a:pt x="6363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0" name="Google Shape;16320;p33"/>
            <p:cNvSpPr/>
            <p:nvPr/>
          </p:nvSpPr>
          <p:spPr>
            <a:xfrm>
              <a:off x="3097875" y="1172050"/>
              <a:ext cx="157625" cy="159075"/>
            </a:xfrm>
            <a:custGeom>
              <a:avLst/>
              <a:gdLst/>
              <a:ahLst/>
              <a:cxnLst/>
              <a:rect l="l" t="t" r="r" b="b"/>
              <a:pathLst>
                <a:path w="6305" h="6363" extrusionOk="0">
                  <a:moveTo>
                    <a:pt x="6304" y="3152"/>
                  </a:moveTo>
                  <a:cubicBezTo>
                    <a:pt x="6304" y="4903"/>
                    <a:pt x="4903" y="6362"/>
                    <a:pt x="3152" y="6362"/>
                  </a:cubicBezTo>
                  <a:cubicBezTo>
                    <a:pt x="1401" y="6362"/>
                    <a:pt x="0" y="4962"/>
                    <a:pt x="0" y="3210"/>
                  </a:cubicBezTo>
                  <a:cubicBezTo>
                    <a:pt x="0" y="1459"/>
                    <a:pt x="1401" y="0"/>
                    <a:pt x="3152" y="58"/>
                  </a:cubicBezTo>
                  <a:cubicBezTo>
                    <a:pt x="4903" y="58"/>
                    <a:pt x="6304" y="1459"/>
                    <a:pt x="6304" y="31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1" name="Google Shape;16321;p33"/>
            <p:cNvSpPr/>
            <p:nvPr/>
          </p:nvSpPr>
          <p:spPr>
            <a:xfrm>
              <a:off x="4323650" y="4361975"/>
              <a:ext cx="156175" cy="156175"/>
            </a:xfrm>
            <a:custGeom>
              <a:avLst/>
              <a:gdLst/>
              <a:ahLst/>
              <a:cxnLst/>
              <a:rect l="l" t="t" r="r" b="b"/>
              <a:pathLst>
                <a:path w="6247" h="6247" extrusionOk="0">
                  <a:moveTo>
                    <a:pt x="3152" y="1"/>
                  </a:moveTo>
                  <a:cubicBezTo>
                    <a:pt x="4904" y="59"/>
                    <a:pt x="6246" y="1460"/>
                    <a:pt x="6246" y="3211"/>
                  </a:cubicBezTo>
                  <a:cubicBezTo>
                    <a:pt x="6188" y="4904"/>
                    <a:pt x="4845" y="6247"/>
                    <a:pt x="3094" y="6188"/>
                  </a:cubicBezTo>
                  <a:cubicBezTo>
                    <a:pt x="1343" y="6188"/>
                    <a:pt x="0" y="4787"/>
                    <a:pt x="59" y="3036"/>
                  </a:cubicBezTo>
                  <a:cubicBezTo>
                    <a:pt x="59" y="1343"/>
                    <a:pt x="1460" y="1"/>
                    <a:pt x="31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2" name="Google Shape;16322;p33"/>
            <p:cNvSpPr/>
            <p:nvPr/>
          </p:nvSpPr>
          <p:spPr>
            <a:xfrm>
              <a:off x="2609025" y="1417200"/>
              <a:ext cx="156150" cy="154700"/>
            </a:xfrm>
            <a:custGeom>
              <a:avLst/>
              <a:gdLst/>
              <a:ahLst/>
              <a:cxnLst/>
              <a:rect l="l" t="t" r="r" b="b"/>
              <a:pathLst>
                <a:path w="6246" h="6188" extrusionOk="0">
                  <a:moveTo>
                    <a:pt x="6187" y="3094"/>
                  </a:moveTo>
                  <a:cubicBezTo>
                    <a:pt x="6246" y="4787"/>
                    <a:pt x="4845" y="6188"/>
                    <a:pt x="3152" y="6188"/>
                  </a:cubicBezTo>
                  <a:cubicBezTo>
                    <a:pt x="1459" y="6188"/>
                    <a:pt x="58" y="4845"/>
                    <a:pt x="58" y="3152"/>
                  </a:cubicBezTo>
                  <a:cubicBezTo>
                    <a:pt x="0" y="1401"/>
                    <a:pt x="1401" y="59"/>
                    <a:pt x="3094" y="0"/>
                  </a:cubicBezTo>
                  <a:cubicBezTo>
                    <a:pt x="4786" y="0"/>
                    <a:pt x="6187" y="1401"/>
                    <a:pt x="618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3" name="Google Shape;16323;p33"/>
            <p:cNvSpPr/>
            <p:nvPr/>
          </p:nvSpPr>
          <p:spPr>
            <a:xfrm>
              <a:off x="5060575" y="387312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4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4"/>
                  </a:cubicBezTo>
                  <a:cubicBezTo>
                    <a:pt x="1" y="1343"/>
                    <a:pt x="1401" y="1"/>
                    <a:pt x="3094" y="1"/>
                  </a:cubicBezTo>
                  <a:cubicBezTo>
                    <a:pt x="4845" y="1"/>
                    <a:pt x="6188" y="1402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4" name="Google Shape;16324;p33"/>
            <p:cNvSpPr/>
            <p:nvPr/>
          </p:nvSpPr>
          <p:spPr>
            <a:xfrm>
              <a:off x="2115775" y="215412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787"/>
                    <a:pt x="4846" y="6129"/>
                    <a:pt x="3153" y="6188"/>
                  </a:cubicBezTo>
                  <a:cubicBezTo>
                    <a:pt x="1402" y="6188"/>
                    <a:pt x="1" y="4787"/>
                    <a:pt x="1" y="3036"/>
                  </a:cubicBezTo>
                  <a:cubicBezTo>
                    <a:pt x="59" y="1343"/>
                    <a:pt x="1402" y="0"/>
                    <a:pt x="3153" y="0"/>
                  </a:cubicBezTo>
                  <a:cubicBezTo>
                    <a:pt x="4846" y="0"/>
                    <a:pt x="6188" y="1343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5" name="Google Shape;16325;p33"/>
            <p:cNvSpPr/>
            <p:nvPr/>
          </p:nvSpPr>
          <p:spPr>
            <a:xfrm>
              <a:off x="4813950" y="4115375"/>
              <a:ext cx="154725" cy="154700"/>
            </a:xfrm>
            <a:custGeom>
              <a:avLst/>
              <a:gdLst/>
              <a:ahLst/>
              <a:cxnLst/>
              <a:rect l="l" t="t" r="r" b="b"/>
              <a:pathLst>
                <a:path w="6189" h="6188" extrusionOk="0">
                  <a:moveTo>
                    <a:pt x="6188" y="3094"/>
                  </a:moveTo>
                  <a:cubicBezTo>
                    <a:pt x="6188" y="4845"/>
                    <a:pt x="4787" y="6188"/>
                    <a:pt x="3095" y="6188"/>
                  </a:cubicBezTo>
                  <a:cubicBezTo>
                    <a:pt x="1402" y="6188"/>
                    <a:pt x="1" y="4728"/>
                    <a:pt x="59" y="3036"/>
                  </a:cubicBezTo>
                  <a:cubicBezTo>
                    <a:pt x="59" y="1401"/>
                    <a:pt x="1460" y="0"/>
                    <a:pt x="3095" y="0"/>
                  </a:cubicBezTo>
                  <a:cubicBezTo>
                    <a:pt x="4787" y="0"/>
                    <a:pt x="6188" y="1401"/>
                    <a:pt x="6188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6" name="Google Shape;16326;p33"/>
            <p:cNvSpPr/>
            <p:nvPr/>
          </p:nvSpPr>
          <p:spPr>
            <a:xfrm>
              <a:off x="3099325" y="4361975"/>
              <a:ext cx="154700" cy="154725"/>
            </a:xfrm>
            <a:custGeom>
              <a:avLst/>
              <a:gdLst/>
              <a:ahLst/>
              <a:cxnLst/>
              <a:rect l="l" t="t" r="r" b="b"/>
              <a:pathLst>
                <a:path w="6188" h="6189" extrusionOk="0">
                  <a:moveTo>
                    <a:pt x="6188" y="3095"/>
                  </a:moveTo>
                  <a:cubicBezTo>
                    <a:pt x="6188" y="4787"/>
                    <a:pt x="4787" y="6188"/>
                    <a:pt x="3094" y="6188"/>
                  </a:cubicBezTo>
                  <a:cubicBezTo>
                    <a:pt x="1401" y="6188"/>
                    <a:pt x="1" y="4787"/>
                    <a:pt x="1" y="3095"/>
                  </a:cubicBezTo>
                  <a:cubicBezTo>
                    <a:pt x="1" y="1460"/>
                    <a:pt x="1343" y="59"/>
                    <a:pt x="3036" y="59"/>
                  </a:cubicBezTo>
                  <a:cubicBezTo>
                    <a:pt x="4729" y="1"/>
                    <a:pt x="6129" y="1402"/>
                    <a:pt x="612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7" name="Google Shape;16327;p33"/>
            <p:cNvSpPr/>
            <p:nvPr/>
          </p:nvSpPr>
          <p:spPr>
            <a:xfrm>
              <a:off x="2115775" y="3378450"/>
              <a:ext cx="156175" cy="156150"/>
            </a:xfrm>
            <a:custGeom>
              <a:avLst/>
              <a:gdLst/>
              <a:ahLst/>
              <a:cxnLst/>
              <a:rect l="l" t="t" r="r" b="b"/>
              <a:pathLst>
                <a:path w="6247" h="6246" extrusionOk="0">
                  <a:moveTo>
                    <a:pt x="3153" y="59"/>
                  </a:moveTo>
                  <a:cubicBezTo>
                    <a:pt x="4846" y="117"/>
                    <a:pt x="6247" y="1576"/>
                    <a:pt x="6188" y="3211"/>
                  </a:cubicBezTo>
                  <a:cubicBezTo>
                    <a:pt x="6130" y="4903"/>
                    <a:pt x="4671" y="6246"/>
                    <a:pt x="3036" y="6188"/>
                  </a:cubicBezTo>
                  <a:cubicBezTo>
                    <a:pt x="1343" y="6129"/>
                    <a:pt x="1" y="4728"/>
                    <a:pt x="59" y="3036"/>
                  </a:cubicBezTo>
                  <a:cubicBezTo>
                    <a:pt x="118" y="1343"/>
                    <a:pt x="1519" y="0"/>
                    <a:pt x="3153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8" name="Google Shape;16328;p33"/>
            <p:cNvSpPr/>
            <p:nvPr/>
          </p:nvSpPr>
          <p:spPr>
            <a:xfrm>
              <a:off x="2362400" y="1663800"/>
              <a:ext cx="156175" cy="154725"/>
            </a:xfrm>
            <a:custGeom>
              <a:avLst/>
              <a:gdLst/>
              <a:ahLst/>
              <a:cxnLst/>
              <a:rect l="l" t="t" r="r" b="b"/>
              <a:pathLst>
                <a:path w="6247" h="6189" extrusionOk="0">
                  <a:moveTo>
                    <a:pt x="59" y="3095"/>
                  </a:moveTo>
                  <a:cubicBezTo>
                    <a:pt x="59" y="1402"/>
                    <a:pt x="1518" y="1"/>
                    <a:pt x="3152" y="59"/>
                  </a:cubicBezTo>
                  <a:cubicBezTo>
                    <a:pt x="4845" y="59"/>
                    <a:pt x="6246" y="1519"/>
                    <a:pt x="6188" y="3211"/>
                  </a:cubicBezTo>
                  <a:cubicBezTo>
                    <a:pt x="6129" y="4846"/>
                    <a:pt x="4729" y="6188"/>
                    <a:pt x="3094" y="6188"/>
                  </a:cubicBezTo>
                  <a:cubicBezTo>
                    <a:pt x="1401" y="6188"/>
                    <a:pt x="0" y="4729"/>
                    <a:pt x="59" y="30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29" name="Google Shape;16329;p33"/>
            <p:cNvSpPr/>
            <p:nvPr/>
          </p:nvSpPr>
          <p:spPr>
            <a:xfrm>
              <a:off x="4571725" y="1174950"/>
              <a:ext cx="153250" cy="154725"/>
            </a:xfrm>
            <a:custGeom>
              <a:avLst/>
              <a:gdLst/>
              <a:ahLst/>
              <a:cxnLst/>
              <a:rect l="l" t="t" r="r" b="b"/>
              <a:pathLst>
                <a:path w="6130" h="6189" extrusionOk="0">
                  <a:moveTo>
                    <a:pt x="6129" y="3094"/>
                  </a:moveTo>
                  <a:cubicBezTo>
                    <a:pt x="6129" y="4729"/>
                    <a:pt x="4787" y="6130"/>
                    <a:pt x="3094" y="6130"/>
                  </a:cubicBezTo>
                  <a:cubicBezTo>
                    <a:pt x="1460" y="6188"/>
                    <a:pt x="0" y="4729"/>
                    <a:pt x="59" y="3036"/>
                  </a:cubicBezTo>
                  <a:cubicBezTo>
                    <a:pt x="59" y="1402"/>
                    <a:pt x="1460" y="1"/>
                    <a:pt x="3094" y="1"/>
                  </a:cubicBezTo>
                  <a:cubicBezTo>
                    <a:pt x="4728" y="1"/>
                    <a:pt x="6129" y="1402"/>
                    <a:pt x="6129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0" name="Google Shape;16330;p33"/>
            <p:cNvSpPr/>
            <p:nvPr/>
          </p:nvSpPr>
          <p:spPr>
            <a:xfrm>
              <a:off x="5308650" y="1911875"/>
              <a:ext cx="153250" cy="153250"/>
            </a:xfrm>
            <a:custGeom>
              <a:avLst/>
              <a:gdLst/>
              <a:ahLst/>
              <a:cxnLst/>
              <a:rect l="l" t="t" r="r" b="b"/>
              <a:pathLst>
                <a:path w="6130" h="6130" extrusionOk="0">
                  <a:moveTo>
                    <a:pt x="6129" y="3036"/>
                  </a:moveTo>
                  <a:cubicBezTo>
                    <a:pt x="6129" y="4671"/>
                    <a:pt x="4728" y="6071"/>
                    <a:pt x="3094" y="6130"/>
                  </a:cubicBezTo>
                  <a:cubicBezTo>
                    <a:pt x="1460" y="6130"/>
                    <a:pt x="0" y="4729"/>
                    <a:pt x="0" y="3036"/>
                  </a:cubicBezTo>
                  <a:cubicBezTo>
                    <a:pt x="0" y="1402"/>
                    <a:pt x="1401" y="1"/>
                    <a:pt x="3036" y="1"/>
                  </a:cubicBezTo>
                  <a:cubicBezTo>
                    <a:pt x="4728" y="1"/>
                    <a:pt x="6071" y="1402"/>
                    <a:pt x="6129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1" name="Google Shape;16331;p33"/>
            <p:cNvSpPr/>
            <p:nvPr/>
          </p:nvSpPr>
          <p:spPr>
            <a:xfrm>
              <a:off x="2855625" y="1173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3036"/>
                  </a:moveTo>
                  <a:cubicBezTo>
                    <a:pt x="5955" y="4670"/>
                    <a:pt x="4612" y="5954"/>
                    <a:pt x="2919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285"/>
                    <a:pt x="1343" y="0"/>
                    <a:pt x="2978" y="0"/>
                  </a:cubicBezTo>
                  <a:cubicBezTo>
                    <a:pt x="4670" y="59"/>
                    <a:pt x="5955" y="1343"/>
                    <a:pt x="5955" y="30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2" name="Google Shape;16332;p33"/>
            <p:cNvSpPr/>
            <p:nvPr/>
          </p:nvSpPr>
          <p:spPr>
            <a:xfrm>
              <a:off x="5307200" y="3627975"/>
              <a:ext cx="148850" cy="150325"/>
            </a:xfrm>
            <a:custGeom>
              <a:avLst/>
              <a:gdLst/>
              <a:ahLst/>
              <a:cxnLst/>
              <a:rect l="l" t="t" r="r" b="b"/>
              <a:pathLst>
                <a:path w="5954" h="6013" extrusionOk="0">
                  <a:moveTo>
                    <a:pt x="2977" y="6013"/>
                  </a:moveTo>
                  <a:cubicBezTo>
                    <a:pt x="1284" y="6013"/>
                    <a:pt x="0" y="4670"/>
                    <a:pt x="0" y="3036"/>
                  </a:cubicBezTo>
                  <a:cubicBezTo>
                    <a:pt x="0" y="1343"/>
                    <a:pt x="1343" y="1"/>
                    <a:pt x="3035" y="59"/>
                  </a:cubicBezTo>
                  <a:cubicBezTo>
                    <a:pt x="4670" y="59"/>
                    <a:pt x="5954" y="1402"/>
                    <a:pt x="5954" y="3036"/>
                  </a:cubicBezTo>
                  <a:cubicBezTo>
                    <a:pt x="5954" y="4729"/>
                    <a:pt x="4611" y="6013"/>
                    <a:pt x="2977" y="601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3" name="Google Shape;16333;p33"/>
            <p:cNvSpPr/>
            <p:nvPr/>
          </p:nvSpPr>
          <p:spPr>
            <a:xfrm>
              <a:off x="3839175" y="931250"/>
              <a:ext cx="147400" cy="148875"/>
            </a:xfrm>
            <a:custGeom>
              <a:avLst/>
              <a:gdLst/>
              <a:ahLst/>
              <a:cxnLst/>
              <a:rect l="l" t="t" r="r" b="b"/>
              <a:pathLst>
                <a:path w="5896" h="5955" extrusionOk="0">
                  <a:moveTo>
                    <a:pt x="2977" y="5955"/>
                  </a:moveTo>
                  <a:cubicBezTo>
                    <a:pt x="1285" y="5955"/>
                    <a:pt x="0" y="4612"/>
                    <a:pt x="0" y="2978"/>
                  </a:cubicBezTo>
                  <a:cubicBezTo>
                    <a:pt x="0" y="1285"/>
                    <a:pt x="1285" y="1"/>
                    <a:pt x="2977" y="1"/>
                  </a:cubicBezTo>
                  <a:cubicBezTo>
                    <a:pt x="4612" y="1"/>
                    <a:pt x="5896" y="1285"/>
                    <a:pt x="5896" y="2920"/>
                  </a:cubicBezTo>
                  <a:cubicBezTo>
                    <a:pt x="5896" y="4612"/>
                    <a:pt x="4612" y="5896"/>
                    <a:pt x="2977" y="595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4" name="Google Shape;16334;p33"/>
            <p:cNvSpPr/>
            <p:nvPr/>
          </p:nvSpPr>
          <p:spPr>
            <a:xfrm>
              <a:off x="2365325" y="3871675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4" y="2977"/>
                  </a:moveTo>
                  <a:cubicBezTo>
                    <a:pt x="5954" y="4670"/>
                    <a:pt x="4670" y="5954"/>
                    <a:pt x="3035" y="5954"/>
                  </a:cubicBezTo>
                  <a:cubicBezTo>
                    <a:pt x="1343" y="5954"/>
                    <a:pt x="0" y="4612"/>
                    <a:pt x="0" y="2919"/>
                  </a:cubicBezTo>
                  <a:cubicBezTo>
                    <a:pt x="59" y="1285"/>
                    <a:pt x="1343" y="0"/>
                    <a:pt x="3035" y="0"/>
                  </a:cubicBezTo>
                  <a:cubicBezTo>
                    <a:pt x="4670" y="0"/>
                    <a:pt x="5954" y="1343"/>
                    <a:pt x="5954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5" name="Google Shape;16335;p33"/>
            <p:cNvSpPr/>
            <p:nvPr/>
          </p:nvSpPr>
          <p:spPr>
            <a:xfrm>
              <a:off x="2607550" y="4118300"/>
              <a:ext cx="150325" cy="150325"/>
            </a:xfrm>
            <a:custGeom>
              <a:avLst/>
              <a:gdLst/>
              <a:ahLst/>
              <a:cxnLst/>
              <a:rect l="l" t="t" r="r" b="b"/>
              <a:pathLst>
                <a:path w="6013" h="6013" extrusionOk="0">
                  <a:moveTo>
                    <a:pt x="6013" y="2977"/>
                  </a:moveTo>
                  <a:cubicBezTo>
                    <a:pt x="6013" y="4611"/>
                    <a:pt x="4729" y="5954"/>
                    <a:pt x="3036" y="5954"/>
                  </a:cubicBezTo>
                  <a:cubicBezTo>
                    <a:pt x="1343" y="6012"/>
                    <a:pt x="1" y="4670"/>
                    <a:pt x="59" y="2977"/>
                  </a:cubicBezTo>
                  <a:cubicBezTo>
                    <a:pt x="59" y="1284"/>
                    <a:pt x="1343" y="0"/>
                    <a:pt x="3036" y="0"/>
                  </a:cubicBezTo>
                  <a:cubicBezTo>
                    <a:pt x="4670" y="0"/>
                    <a:pt x="6013" y="1343"/>
                    <a:pt x="6013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6" name="Google Shape;16336;p33"/>
            <p:cNvSpPr/>
            <p:nvPr/>
          </p:nvSpPr>
          <p:spPr>
            <a:xfrm>
              <a:off x="5553800" y="28925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1" y="2919"/>
                  </a:moveTo>
                  <a:cubicBezTo>
                    <a:pt x="1" y="1285"/>
                    <a:pt x="1343" y="1"/>
                    <a:pt x="3036" y="59"/>
                  </a:cubicBezTo>
                  <a:cubicBezTo>
                    <a:pt x="4670" y="59"/>
                    <a:pt x="5955" y="1402"/>
                    <a:pt x="5955" y="3095"/>
                  </a:cubicBezTo>
                  <a:cubicBezTo>
                    <a:pt x="5896" y="4729"/>
                    <a:pt x="4612" y="5955"/>
                    <a:pt x="2919" y="5955"/>
                  </a:cubicBezTo>
                  <a:cubicBezTo>
                    <a:pt x="1285" y="5955"/>
                    <a:pt x="1" y="4612"/>
                    <a:pt x="1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7" name="Google Shape;16337;p33"/>
            <p:cNvSpPr/>
            <p:nvPr/>
          </p:nvSpPr>
          <p:spPr>
            <a:xfrm>
              <a:off x="5553800" y="2645900"/>
              <a:ext cx="148875" cy="148875"/>
            </a:xfrm>
            <a:custGeom>
              <a:avLst/>
              <a:gdLst/>
              <a:ahLst/>
              <a:cxnLst/>
              <a:rect l="l" t="t" r="r" b="b"/>
              <a:pathLst>
                <a:path w="5955" h="5955" extrusionOk="0">
                  <a:moveTo>
                    <a:pt x="5955" y="2977"/>
                  </a:moveTo>
                  <a:cubicBezTo>
                    <a:pt x="5955" y="4670"/>
                    <a:pt x="4612" y="5954"/>
                    <a:pt x="2978" y="5954"/>
                  </a:cubicBezTo>
                  <a:cubicBezTo>
                    <a:pt x="1285" y="5954"/>
                    <a:pt x="1" y="4612"/>
                    <a:pt x="1" y="2977"/>
                  </a:cubicBezTo>
                  <a:cubicBezTo>
                    <a:pt x="1" y="1343"/>
                    <a:pt x="1285" y="59"/>
                    <a:pt x="2919" y="0"/>
                  </a:cubicBezTo>
                  <a:cubicBezTo>
                    <a:pt x="4612" y="0"/>
                    <a:pt x="5955" y="1284"/>
                    <a:pt x="5955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8" name="Google Shape;16338;p33"/>
            <p:cNvSpPr/>
            <p:nvPr/>
          </p:nvSpPr>
          <p:spPr>
            <a:xfrm>
              <a:off x="3592550" y="931250"/>
              <a:ext cx="147425" cy="148875"/>
            </a:xfrm>
            <a:custGeom>
              <a:avLst/>
              <a:gdLst/>
              <a:ahLst/>
              <a:cxnLst/>
              <a:rect l="l" t="t" r="r" b="b"/>
              <a:pathLst>
                <a:path w="5897" h="5955" extrusionOk="0">
                  <a:moveTo>
                    <a:pt x="5896" y="2978"/>
                  </a:moveTo>
                  <a:cubicBezTo>
                    <a:pt x="5896" y="4612"/>
                    <a:pt x="4612" y="5955"/>
                    <a:pt x="2919" y="5896"/>
                  </a:cubicBezTo>
                  <a:cubicBezTo>
                    <a:pt x="1285" y="5896"/>
                    <a:pt x="1" y="4612"/>
                    <a:pt x="1" y="2978"/>
                  </a:cubicBezTo>
                  <a:cubicBezTo>
                    <a:pt x="1" y="1285"/>
                    <a:pt x="1285" y="1"/>
                    <a:pt x="2978" y="1"/>
                  </a:cubicBezTo>
                  <a:cubicBezTo>
                    <a:pt x="4612" y="1"/>
                    <a:pt x="5896" y="1285"/>
                    <a:pt x="5896" y="297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39" name="Google Shape;16339;p33"/>
            <p:cNvSpPr/>
            <p:nvPr/>
          </p:nvSpPr>
          <p:spPr>
            <a:xfrm>
              <a:off x="4571725" y="4366375"/>
              <a:ext cx="147400" cy="147400"/>
            </a:xfrm>
            <a:custGeom>
              <a:avLst/>
              <a:gdLst/>
              <a:ahLst/>
              <a:cxnLst/>
              <a:rect l="l" t="t" r="r" b="b"/>
              <a:pathLst>
                <a:path w="5896" h="5896" extrusionOk="0">
                  <a:moveTo>
                    <a:pt x="5896" y="2977"/>
                  </a:moveTo>
                  <a:cubicBezTo>
                    <a:pt x="5896" y="4553"/>
                    <a:pt x="4553" y="5895"/>
                    <a:pt x="2919" y="5895"/>
                  </a:cubicBezTo>
                  <a:cubicBezTo>
                    <a:pt x="1285" y="5895"/>
                    <a:pt x="0" y="4553"/>
                    <a:pt x="0" y="2860"/>
                  </a:cubicBezTo>
                  <a:cubicBezTo>
                    <a:pt x="0" y="1226"/>
                    <a:pt x="1343" y="0"/>
                    <a:pt x="2977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0" name="Google Shape;16340;p33"/>
            <p:cNvSpPr/>
            <p:nvPr/>
          </p:nvSpPr>
          <p:spPr>
            <a:xfrm>
              <a:off x="5555275" y="24051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553" y="5837"/>
                    <a:pt x="2919" y="5837"/>
                  </a:cubicBezTo>
                  <a:cubicBezTo>
                    <a:pt x="1284" y="5837"/>
                    <a:pt x="0" y="4553"/>
                    <a:pt x="0" y="2919"/>
                  </a:cubicBezTo>
                  <a:cubicBezTo>
                    <a:pt x="0" y="1284"/>
                    <a:pt x="1284" y="0"/>
                    <a:pt x="2919" y="0"/>
                  </a:cubicBezTo>
                  <a:cubicBezTo>
                    <a:pt x="4495" y="0"/>
                    <a:pt x="5837" y="1284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1" name="Google Shape;16341;p33"/>
            <p:cNvSpPr/>
            <p:nvPr/>
          </p:nvSpPr>
          <p:spPr>
            <a:xfrm>
              <a:off x="2120150" y="1910425"/>
              <a:ext cx="147425" cy="147400"/>
            </a:xfrm>
            <a:custGeom>
              <a:avLst/>
              <a:gdLst/>
              <a:ahLst/>
              <a:cxnLst/>
              <a:rect l="l" t="t" r="r" b="b"/>
              <a:pathLst>
                <a:path w="5897" h="5896" extrusionOk="0">
                  <a:moveTo>
                    <a:pt x="5896" y="2919"/>
                  </a:moveTo>
                  <a:cubicBezTo>
                    <a:pt x="5896" y="4553"/>
                    <a:pt x="4612" y="5896"/>
                    <a:pt x="2978" y="5896"/>
                  </a:cubicBezTo>
                  <a:cubicBezTo>
                    <a:pt x="1344" y="5896"/>
                    <a:pt x="1" y="4612"/>
                    <a:pt x="1" y="2977"/>
                  </a:cubicBezTo>
                  <a:cubicBezTo>
                    <a:pt x="1" y="1343"/>
                    <a:pt x="1285" y="59"/>
                    <a:pt x="2920" y="1"/>
                  </a:cubicBezTo>
                  <a:cubicBezTo>
                    <a:pt x="4554" y="1"/>
                    <a:pt x="5838" y="1285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2" name="Google Shape;16342;p33"/>
            <p:cNvSpPr/>
            <p:nvPr/>
          </p:nvSpPr>
          <p:spPr>
            <a:xfrm>
              <a:off x="4081400" y="93272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5896" y="2919"/>
                  </a:moveTo>
                  <a:cubicBezTo>
                    <a:pt x="5896" y="4553"/>
                    <a:pt x="4554" y="5837"/>
                    <a:pt x="2919" y="5837"/>
                  </a:cubicBezTo>
                  <a:cubicBezTo>
                    <a:pt x="1285" y="5779"/>
                    <a:pt x="1" y="4437"/>
                    <a:pt x="59" y="2861"/>
                  </a:cubicBezTo>
                  <a:cubicBezTo>
                    <a:pt x="59" y="1226"/>
                    <a:pt x="1402" y="0"/>
                    <a:pt x="2978" y="0"/>
                  </a:cubicBezTo>
                  <a:cubicBezTo>
                    <a:pt x="4612" y="0"/>
                    <a:pt x="5896" y="1343"/>
                    <a:pt x="5896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3" name="Google Shape;16343;p33"/>
            <p:cNvSpPr/>
            <p:nvPr/>
          </p:nvSpPr>
          <p:spPr>
            <a:xfrm>
              <a:off x="5553800" y="3140575"/>
              <a:ext cx="147425" cy="145950"/>
            </a:xfrm>
            <a:custGeom>
              <a:avLst/>
              <a:gdLst/>
              <a:ahLst/>
              <a:cxnLst/>
              <a:rect l="l" t="t" r="r" b="b"/>
              <a:pathLst>
                <a:path w="5897" h="5838" extrusionOk="0">
                  <a:moveTo>
                    <a:pt x="2978" y="1"/>
                  </a:moveTo>
                  <a:cubicBezTo>
                    <a:pt x="4554" y="1"/>
                    <a:pt x="5896" y="1402"/>
                    <a:pt x="5896" y="2978"/>
                  </a:cubicBezTo>
                  <a:cubicBezTo>
                    <a:pt x="5838" y="4554"/>
                    <a:pt x="4554" y="5838"/>
                    <a:pt x="2978" y="5838"/>
                  </a:cubicBezTo>
                  <a:cubicBezTo>
                    <a:pt x="1343" y="5838"/>
                    <a:pt x="1" y="4495"/>
                    <a:pt x="59" y="2861"/>
                  </a:cubicBezTo>
                  <a:cubicBezTo>
                    <a:pt x="59" y="1285"/>
                    <a:pt x="1402" y="1"/>
                    <a:pt x="297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4" name="Google Shape;16344;p33"/>
            <p:cNvSpPr/>
            <p:nvPr/>
          </p:nvSpPr>
          <p:spPr>
            <a:xfrm>
              <a:off x="5064950" y="14215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8" y="2977"/>
                  </a:moveTo>
                  <a:cubicBezTo>
                    <a:pt x="5838" y="4553"/>
                    <a:pt x="4495" y="5838"/>
                    <a:pt x="2919" y="5838"/>
                  </a:cubicBezTo>
                  <a:cubicBezTo>
                    <a:pt x="1343" y="5838"/>
                    <a:pt x="1" y="4495"/>
                    <a:pt x="59" y="2919"/>
                  </a:cubicBezTo>
                  <a:cubicBezTo>
                    <a:pt x="59" y="1343"/>
                    <a:pt x="1402" y="0"/>
                    <a:pt x="2978" y="59"/>
                  </a:cubicBezTo>
                  <a:cubicBezTo>
                    <a:pt x="4554" y="59"/>
                    <a:pt x="5838" y="1401"/>
                    <a:pt x="5838" y="29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5" name="Google Shape;16345;p33"/>
            <p:cNvSpPr/>
            <p:nvPr/>
          </p:nvSpPr>
          <p:spPr>
            <a:xfrm>
              <a:off x="3345950" y="93272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0" y="4437"/>
                    <a:pt x="0" y="2861"/>
                  </a:cubicBezTo>
                  <a:cubicBezTo>
                    <a:pt x="59" y="1284"/>
                    <a:pt x="1401" y="0"/>
                    <a:pt x="2977" y="0"/>
                  </a:cubicBezTo>
                  <a:cubicBezTo>
                    <a:pt x="4553" y="0"/>
                    <a:pt x="5837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6" name="Google Shape;16346;p33"/>
            <p:cNvSpPr/>
            <p:nvPr/>
          </p:nvSpPr>
          <p:spPr>
            <a:xfrm>
              <a:off x="2857100" y="4366375"/>
              <a:ext cx="145950" cy="145950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5837" y="2919"/>
                  </a:moveTo>
                  <a:cubicBezTo>
                    <a:pt x="5837" y="4495"/>
                    <a:pt x="4495" y="5837"/>
                    <a:pt x="2919" y="5837"/>
                  </a:cubicBezTo>
                  <a:cubicBezTo>
                    <a:pt x="1343" y="5837"/>
                    <a:pt x="58" y="4553"/>
                    <a:pt x="0" y="2977"/>
                  </a:cubicBezTo>
                  <a:cubicBezTo>
                    <a:pt x="0" y="1401"/>
                    <a:pt x="1284" y="58"/>
                    <a:pt x="2860" y="58"/>
                  </a:cubicBezTo>
                  <a:cubicBezTo>
                    <a:pt x="4436" y="0"/>
                    <a:pt x="5779" y="1343"/>
                    <a:pt x="5837" y="29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7" name="Google Shape;16347;p33"/>
            <p:cNvSpPr/>
            <p:nvPr/>
          </p:nvSpPr>
          <p:spPr>
            <a:xfrm>
              <a:off x="2121625" y="3630900"/>
              <a:ext cx="144500" cy="145950"/>
            </a:xfrm>
            <a:custGeom>
              <a:avLst/>
              <a:gdLst/>
              <a:ahLst/>
              <a:cxnLst/>
              <a:rect l="l" t="t" r="r" b="b"/>
              <a:pathLst>
                <a:path w="5780" h="5838" extrusionOk="0">
                  <a:moveTo>
                    <a:pt x="2919" y="0"/>
                  </a:moveTo>
                  <a:cubicBezTo>
                    <a:pt x="4437" y="0"/>
                    <a:pt x="5779" y="1343"/>
                    <a:pt x="5779" y="2919"/>
                  </a:cubicBezTo>
                  <a:cubicBezTo>
                    <a:pt x="5779" y="4495"/>
                    <a:pt x="4437" y="5837"/>
                    <a:pt x="2861" y="5779"/>
                  </a:cubicBezTo>
                  <a:cubicBezTo>
                    <a:pt x="1285" y="5779"/>
                    <a:pt x="0" y="4437"/>
                    <a:pt x="0" y="2861"/>
                  </a:cubicBezTo>
                  <a:cubicBezTo>
                    <a:pt x="0" y="1343"/>
                    <a:pt x="1343" y="0"/>
                    <a:pt x="291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8" name="Google Shape;16348;p33"/>
            <p:cNvSpPr/>
            <p:nvPr/>
          </p:nvSpPr>
          <p:spPr>
            <a:xfrm>
              <a:off x="3840625" y="4611525"/>
              <a:ext cx="144500" cy="143025"/>
            </a:xfrm>
            <a:custGeom>
              <a:avLst/>
              <a:gdLst/>
              <a:ahLst/>
              <a:cxnLst/>
              <a:rect l="l" t="t" r="r" b="b"/>
              <a:pathLst>
                <a:path w="5780" h="5721" extrusionOk="0">
                  <a:moveTo>
                    <a:pt x="5779" y="2802"/>
                  </a:moveTo>
                  <a:cubicBezTo>
                    <a:pt x="5779" y="4378"/>
                    <a:pt x="4437" y="5721"/>
                    <a:pt x="2861" y="5721"/>
                  </a:cubicBezTo>
                  <a:cubicBezTo>
                    <a:pt x="1343" y="5721"/>
                    <a:pt x="59" y="4436"/>
                    <a:pt x="1" y="2860"/>
                  </a:cubicBezTo>
                  <a:cubicBezTo>
                    <a:pt x="1" y="1284"/>
                    <a:pt x="1285" y="0"/>
                    <a:pt x="2861" y="0"/>
                  </a:cubicBezTo>
                  <a:cubicBezTo>
                    <a:pt x="4437" y="0"/>
                    <a:pt x="5721" y="1226"/>
                    <a:pt x="5779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49" name="Google Shape;16349;p33"/>
            <p:cNvSpPr/>
            <p:nvPr/>
          </p:nvSpPr>
          <p:spPr>
            <a:xfrm>
              <a:off x="1879375" y="28954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1"/>
                  </a:moveTo>
                  <a:cubicBezTo>
                    <a:pt x="4437" y="1"/>
                    <a:pt x="5663" y="1285"/>
                    <a:pt x="5721" y="2861"/>
                  </a:cubicBezTo>
                  <a:cubicBezTo>
                    <a:pt x="5721" y="4437"/>
                    <a:pt x="4437" y="5721"/>
                    <a:pt x="2861" y="5721"/>
                  </a:cubicBezTo>
                  <a:cubicBezTo>
                    <a:pt x="1285" y="5721"/>
                    <a:pt x="1" y="4437"/>
                    <a:pt x="1" y="2861"/>
                  </a:cubicBezTo>
                  <a:cubicBezTo>
                    <a:pt x="1" y="1285"/>
                    <a:pt x="1285" y="59"/>
                    <a:pt x="2861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0" name="Google Shape;16350;p33"/>
            <p:cNvSpPr/>
            <p:nvPr/>
          </p:nvSpPr>
          <p:spPr>
            <a:xfrm>
              <a:off x="1879375" y="2648825"/>
              <a:ext cx="143050" cy="143025"/>
            </a:xfrm>
            <a:custGeom>
              <a:avLst/>
              <a:gdLst/>
              <a:ahLst/>
              <a:cxnLst/>
              <a:rect l="l" t="t" r="r" b="b"/>
              <a:pathLst>
                <a:path w="5722" h="5721" extrusionOk="0">
                  <a:moveTo>
                    <a:pt x="2861" y="5720"/>
                  </a:moveTo>
                  <a:cubicBezTo>
                    <a:pt x="1285" y="5720"/>
                    <a:pt x="1" y="4436"/>
                    <a:pt x="1" y="2860"/>
                  </a:cubicBezTo>
                  <a:cubicBezTo>
                    <a:pt x="1" y="1284"/>
                    <a:pt x="1285" y="0"/>
                    <a:pt x="2919" y="0"/>
                  </a:cubicBezTo>
                  <a:cubicBezTo>
                    <a:pt x="4495" y="58"/>
                    <a:pt x="5721" y="1343"/>
                    <a:pt x="5721" y="2919"/>
                  </a:cubicBezTo>
                  <a:cubicBezTo>
                    <a:pt x="5663" y="4495"/>
                    <a:pt x="4437" y="5720"/>
                    <a:pt x="2861" y="57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1" name="Google Shape;16351;p33"/>
            <p:cNvSpPr/>
            <p:nvPr/>
          </p:nvSpPr>
          <p:spPr>
            <a:xfrm>
              <a:off x="3594025" y="4610050"/>
              <a:ext cx="143025" cy="144500"/>
            </a:xfrm>
            <a:custGeom>
              <a:avLst/>
              <a:gdLst/>
              <a:ahLst/>
              <a:cxnLst/>
              <a:rect l="l" t="t" r="r" b="b"/>
              <a:pathLst>
                <a:path w="5721" h="5780" extrusionOk="0">
                  <a:moveTo>
                    <a:pt x="2860" y="5780"/>
                  </a:moveTo>
                  <a:cubicBezTo>
                    <a:pt x="1284" y="5780"/>
                    <a:pt x="59" y="4495"/>
                    <a:pt x="0" y="2919"/>
                  </a:cubicBezTo>
                  <a:cubicBezTo>
                    <a:pt x="0" y="1343"/>
                    <a:pt x="1343" y="1"/>
                    <a:pt x="2919" y="59"/>
                  </a:cubicBezTo>
                  <a:cubicBezTo>
                    <a:pt x="4495" y="59"/>
                    <a:pt x="5720" y="1343"/>
                    <a:pt x="5720" y="2919"/>
                  </a:cubicBezTo>
                  <a:cubicBezTo>
                    <a:pt x="5720" y="4495"/>
                    <a:pt x="4436" y="5780"/>
                    <a:pt x="2860" y="57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2" name="Google Shape;16352;p33"/>
            <p:cNvSpPr/>
            <p:nvPr/>
          </p:nvSpPr>
          <p:spPr>
            <a:xfrm>
              <a:off x="5556725" y="215995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2802" y="5663"/>
                  </a:moveTo>
                  <a:cubicBezTo>
                    <a:pt x="1226" y="5663"/>
                    <a:pt x="0" y="4379"/>
                    <a:pt x="59" y="2803"/>
                  </a:cubicBezTo>
                  <a:cubicBezTo>
                    <a:pt x="59" y="1227"/>
                    <a:pt x="1343" y="1"/>
                    <a:pt x="2919" y="1"/>
                  </a:cubicBezTo>
                  <a:cubicBezTo>
                    <a:pt x="4495" y="59"/>
                    <a:pt x="5662" y="1285"/>
                    <a:pt x="5662" y="2861"/>
                  </a:cubicBezTo>
                  <a:cubicBezTo>
                    <a:pt x="5662" y="4437"/>
                    <a:pt x="4437" y="5663"/>
                    <a:pt x="2802" y="566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3" name="Google Shape;16353;p33"/>
            <p:cNvSpPr/>
            <p:nvPr/>
          </p:nvSpPr>
          <p:spPr>
            <a:xfrm>
              <a:off x="4821250" y="11808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60"/>
                  </a:moveTo>
                  <a:cubicBezTo>
                    <a:pt x="5663" y="4436"/>
                    <a:pt x="4379" y="5662"/>
                    <a:pt x="2803" y="5662"/>
                  </a:cubicBezTo>
                  <a:cubicBezTo>
                    <a:pt x="1227" y="5662"/>
                    <a:pt x="1" y="4436"/>
                    <a:pt x="1" y="2802"/>
                  </a:cubicBezTo>
                  <a:cubicBezTo>
                    <a:pt x="1" y="1284"/>
                    <a:pt x="1227" y="59"/>
                    <a:pt x="2744" y="59"/>
                  </a:cubicBezTo>
                  <a:cubicBezTo>
                    <a:pt x="4379" y="0"/>
                    <a:pt x="5604" y="1226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4" name="Google Shape;16354;p33"/>
            <p:cNvSpPr/>
            <p:nvPr/>
          </p:nvSpPr>
          <p:spPr>
            <a:xfrm>
              <a:off x="5314475" y="1671100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3" y="2803"/>
                  </a:moveTo>
                  <a:cubicBezTo>
                    <a:pt x="5663" y="4379"/>
                    <a:pt x="4437" y="5663"/>
                    <a:pt x="2803" y="5663"/>
                  </a:cubicBezTo>
                  <a:cubicBezTo>
                    <a:pt x="1227" y="5663"/>
                    <a:pt x="1" y="4379"/>
                    <a:pt x="1" y="2803"/>
                  </a:cubicBezTo>
                  <a:cubicBezTo>
                    <a:pt x="1" y="1227"/>
                    <a:pt x="1227" y="1"/>
                    <a:pt x="2803" y="1"/>
                  </a:cubicBezTo>
                  <a:cubicBezTo>
                    <a:pt x="4379" y="1"/>
                    <a:pt x="5663" y="1227"/>
                    <a:pt x="566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5" name="Google Shape;16355;p33"/>
            <p:cNvSpPr/>
            <p:nvPr/>
          </p:nvSpPr>
          <p:spPr>
            <a:xfrm>
              <a:off x="1880850" y="2408025"/>
              <a:ext cx="140100" cy="140125"/>
            </a:xfrm>
            <a:custGeom>
              <a:avLst/>
              <a:gdLst/>
              <a:ahLst/>
              <a:cxnLst/>
              <a:rect l="l" t="t" r="r" b="b"/>
              <a:pathLst>
                <a:path w="5604" h="5605" extrusionOk="0">
                  <a:moveTo>
                    <a:pt x="5604" y="2803"/>
                  </a:moveTo>
                  <a:cubicBezTo>
                    <a:pt x="5604" y="4379"/>
                    <a:pt x="4378" y="5604"/>
                    <a:pt x="2744" y="5604"/>
                  </a:cubicBezTo>
                  <a:cubicBezTo>
                    <a:pt x="1226" y="5546"/>
                    <a:pt x="0" y="4379"/>
                    <a:pt x="0" y="2803"/>
                  </a:cubicBezTo>
                  <a:cubicBezTo>
                    <a:pt x="0" y="1227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6" name="Google Shape;16356;p33"/>
            <p:cNvSpPr/>
            <p:nvPr/>
          </p:nvSpPr>
          <p:spPr>
            <a:xfrm>
              <a:off x="5067875" y="4122675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2802" y="5604"/>
                  </a:moveTo>
                  <a:cubicBezTo>
                    <a:pt x="1226" y="5604"/>
                    <a:pt x="0" y="4378"/>
                    <a:pt x="0" y="2802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78" y="0"/>
                    <a:pt x="5604" y="1284"/>
                    <a:pt x="5604" y="2860"/>
                  </a:cubicBezTo>
                  <a:cubicBezTo>
                    <a:pt x="5604" y="4378"/>
                    <a:pt x="4378" y="5604"/>
                    <a:pt x="2802" y="56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7" name="Google Shape;16357;p33"/>
            <p:cNvSpPr/>
            <p:nvPr/>
          </p:nvSpPr>
          <p:spPr>
            <a:xfrm>
              <a:off x="4330950" y="934175"/>
              <a:ext cx="141575" cy="141575"/>
            </a:xfrm>
            <a:custGeom>
              <a:avLst/>
              <a:gdLst/>
              <a:ahLst/>
              <a:cxnLst/>
              <a:rect l="l" t="t" r="r" b="b"/>
              <a:pathLst>
                <a:path w="5663" h="5663" extrusionOk="0">
                  <a:moveTo>
                    <a:pt x="5662" y="2861"/>
                  </a:moveTo>
                  <a:cubicBezTo>
                    <a:pt x="5662" y="4437"/>
                    <a:pt x="4436" y="5663"/>
                    <a:pt x="2860" y="5663"/>
                  </a:cubicBezTo>
                  <a:cubicBezTo>
                    <a:pt x="1226" y="5663"/>
                    <a:pt x="0" y="4379"/>
                    <a:pt x="59" y="2803"/>
                  </a:cubicBezTo>
                  <a:cubicBezTo>
                    <a:pt x="59" y="1226"/>
                    <a:pt x="1284" y="59"/>
                    <a:pt x="2860" y="59"/>
                  </a:cubicBezTo>
                  <a:cubicBezTo>
                    <a:pt x="4436" y="1"/>
                    <a:pt x="5662" y="1285"/>
                    <a:pt x="5662" y="28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8" name="Google Shape;16358;p33"/>
            <p:cNvSpPr/>
            <p:nvPr/>
          </p:nvSpPr>
          <p:spPr>
            <a:xfrm>
              <a:off x="4085800" y="4617350"/>
              <a:ext cx="140100" cy="138650"/>
            </a:xfrm>
            <a:custGeom>
              <a:avLst/>
              <a:gdLst/>
              <a:ahLst/>
              <a:cxnLst/>
              <a:rect l="l" t="t" r="r" b="b"/>
              <a:pathLst>
                <a:path w="5604" h="5546" extrusionOk="0">
                  <a:moveTo>
                    <a:pt x="2802" y="5546"/>
                  </a:moveTo>
                  <a:cubicBezTo>
                    <a:pt x="1226" y="5546"/>
                    <a:pt x="0" y="4320"/>
                    <a:pt x="0" y="2744"/>
                  </a:cubicBezTo>
                  <a:cubicBezTo>
                    <a:pt x="0" y="1168"/>
                    <a:pt x="1226" y="1"/>
                    <a:pt x="2802" y="1"/>
                  </a:cubicBezTo>
                  <a:cubicBezTo>
                    <a:pt x="4378" y="1"/>
                    <a:pt x="5604" y="1227"/>
                    <a:pt x="5604" y="2803"/>
                  </a:cubicBezTo>
                  <a:cubicBezTo>
                    <a:pt x="5604" y="4379"/>
                    <a:pt x="4378" y="5546"/>
                    <a:pt x="2802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59" name="Google Shape;16359;p33"/>
            <p:cNvSpPr/>
            <p:nvPr/>
          </p:nvSpPr>
          <p:spPr>
            <a:xfrm>
              <a:off x="5558175" y="3387200"/>
              <a:ext cx="140125" cy="140125"/>
            </a:xfrm>
            <a:custGeom>
              <a:avLst/>
              <a:gdLst/>
              <a:ahLst/>
              <a:cxnLst/>
              <a:rect l="l" t="t" r="r" b="b"/>
              <a:pathLst>
                <a:path w="5605" h="5605" extrusionOk="0">
                  <a:moveTo>
                    <a:pt x="2744" y="5546"/>
                  </a:moveTo>
                  <a:cubicBezTo>
                    <a:pt x="1227" y="5546"/>
                    <a:pt x="1" y="4320"/>
                    <a:pt x="1" y="2744"/>
                  </a:cubicBezTo>
                  <a:cubicBezTo>
                    <a:pt x="1" y="1226"/>
                    <a:pt x="1285" y="0"/>
                    <a:pt x="2803" y="0"/>
                  </a:cubicBezTo>
                  <a:cubicBezTo>
                    <a:pt x="4379" y="0"/>
                    <a:pt x="5604" y="1285"/>
                    <a:pt x="5546" y="2802"/>
                  </a:cubicBezTo>
                  <a:cubicBezTo>
                    <a:pt x="5546" y="4378"/>
                    <a:pt x="4320" y="5604"/>
                    <a:pt x="2744" y="554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0" name="Google Shape;16360;p33"/>
            <p:cNvSpPr/>
            <p:nvPr/>
          </p:nvSpPr>
          <p:spPr>
            <a:xfrm>
              <a:off x="2369700" y="1424500"/>
              <a:ext cx="141575" cy="140100"/>
            </a:xfrm>
            <a:custGeom>
              <a:avLst/>
              <a:gdLst/>
              <a:ahLst/>
              <a:cxnLst/>
              <a:rect l="l" t="t" r="r" b="b"/>
              <a:pathLst>
                <a:path w="5663" h="5604" extrusionOk="0">
                  <a:moveTo>
                    <a:pt x="5604" y="2860"/>
                  </a:moveTo>
                  <a:cubicBezTo>
                    <a:pt x="5546" y="4436"/>
                    <a:pt x="4320" y="5604"/>
                    <a:pt x="2744" y="5604"/>
                  </a:cubicBezTo>
                  <a:cubicBezTo>
                    <a:pt x="1226" y="5545"/>
                    <a:pt x="0" y="4320"/>
                    <a:pt x="59" y="2744"/>
                  </a:cubicBezTo>
                  <a:cubicBezTo>
                    <a:pt x="59" y="1226"/>
                    <a:pt x="1343" y="0"/>
                    <a:pt x="2860" y="59"/>
                  </a:cubicBezTo>
                  <a:cubicBezTo>
                    <a:pt x="4437" y="59"/>
                    <a:pt x="5662" y="1343"/>
                    <a:pt x="5604" y="28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1" name="Google Shape;16361;p33"/>
            <p:cNvSpPr/>
            <p:nvPr/>
          </p:nvSpPr>
          <p:spPr>
            <a:xfrm>
              <a:off x="3350325" y="4612975"/>
              <a:ext cx="138650" cy="138650"/>
            </a:xfrm>
            <a:custGeom>
              <a:avLst/>
              <a:gdLst/>
              <a:ahLst/>
              <a:cxnLst/>
              <a:rect l="l" t="t" r="r" b="b"/>
              <a:pathLst>
                <a:path w="5546" h="5546" extrusionOk="0">
                  <a:moveTo>
                    <a:pt x="2802" y="1"/>
                  </a:moveTo>
                  <a:cubicBezTo>
                    <a:pt x="4320" y="1"/>
                    <a:pt x="5546" y="1226"/>
                    <a:pt x="5546" y="2802"/>
                  </a:cubicBezTo>
                  <a:cubicBezTo>
                    <a:pt x="5546" y="4320"/>
                    <a:pt x="4320" y="5546"/>
                    <a:pt x="2744" y="5546"/>
                  </a:cubicBezTo>
                  <a:cubicBezTo>
                    <a:pt x="1226" y="5546"/>
                    <a:pt x="0" y="4320"/>
                    <a:pt x="0" y="2802"/>
                  </a:cubicBezTo>
                  <a:cubicBezTo>
                    <a:pt x="0" y="1226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2" name="Google Shape;16362;p33"/>
            <p:cNvSpPr/>
            <p:nvPr/>
          </p:nvSpPr>
          <p:spPr>
            <a:xfrm>
              <a:off x="5311575" y="388042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5545" y="2802"/>
                  </a:moveTo>
                  <a:cubicBezTo>
                    <a:pt x="5545" y="4320"/>
                    <a:pt x="4320" y="5604"/>
                    <a:pt x="2744" y="5546"/>
                  </a:cubicBezTo>
                  <a:cubicBezTo>
                    <a:pt x="1284" y="5546"/>
                    <a:pt x="0" y="4320"/>
                    <a:pt x="0" y="2802"/>
                  </a:cubicBezTo>
                  <a:cubicBezTo>
                    <a:pt x="0" y="1285"/>
                    <a:pt x="1284" y="1"/>
                    <a:pt x="2802" y="1"/>
                  </a:cubicBezTo>
                  <a:cubicBezTo>
                    <a:pt x="4320" y="59"/>
                    <a:pt x="5545" y="1285"/>
                    <a:pt x="5545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3" name="Google Shape;16363;p33"/>
            <p:cNvSpPr/>
            <p:nvPr/>
          </p:nvSpPr>
          <p:spPr>
            <a:xfrm>
              <a:off x="3106625" y="935650"/>
              <a:ext cx="140100" cy="140100"/>
            </a:xfrm>
            <a:custGeom>
              <a:avLst/>
              <a:gdLst/>
              <a:ahLst/>
              <a:cxnLst/>
              <a:rect l="l" t="t" r="r" b="b"/>
              <a:pathLst>
                <a:path w="5604" h="5604" extrusionOk="0">
                  <a:moveTo>
                    <a:pt x="5604" y="2802"/>
                  </a:moveTo>
                  <a:cubicBezTo>
                    <a:pt x="5604" y="4320"/>
                    <a:pt x="4320" y="5604"/>
                    <a:pt x="2744" y="5545"/>
                  </a:cubicBezTo>
                  <a:cubicBezTo>
                    <a:pt x="1226" y="5545"/>
                    <a:pt x="0" y="4320"/>
                    <a:pt x="0" y="2744"/>
                  </a:cubicBezTo>
                  <a:cubicBezTo>
                    <a:pt x="59" y="1226"/>
                    <a:pt x="1285" y="0"/>
                    <a:pt x="2802" y="0"/>
                  </a:cubicBezTo>
                  <a:cubicBezTo>
                    <a:pt x="4320" y="0"/>
                    <a:pt x="5604" y="1284"/>
                    <a:pt x="5546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4" name="Google Shape;16364;p33"/>
            <p:cNvSpPr/>
            <p:nvPr/>
          </p:nvSpPr>
          <p:spPr>
            <a:xfrm>
              <a:off x="1876475" y="3144950"/>
              <a:ext cx="140100" cy="138675"/>
            </a:xfrm>
            <a:custGeom>
              <a:avLst/>
              <a:gdLst/>
              <a:ahLst/>
              <a:cxnLst/>
              <a:rect l="l" t="t" r="r" b="b"/>
              <a:pathLst>
                <a:path w="5604" h="5547" extrusionOk="0">
                  <a:moveTo>
                    <a:pt x="2802" y="1"/>
                  </a:moveTo>
                  <a:cubicBezTo>
                    <a:pt x="4320" y="1"/>
                    <a:pt x="5604" y="1227"/>
                    <a:pt x="5604" y="2744"/>
                  </a:cubicBezTo>
                  <a:cubicBezTo>
                    <a:pt x="5604" y="4320"/>
                    <a:pt x="4378" y="5546"/>
                    <a:pt x="2802" y="5546"/>
                  </a:cubicBezTo>
                  <a:cubicBezTo>
                    <a:pt x="1284" y="5546"/>
                    <a:pt x="58" y="4320"/>
                    <a:pt x="58" y="2803"/>
                  </a:cubicBezTo>
                  <a:cubicBezTo>
                    <a:pt x="0" y="1285"/>
                    <a:pt x="1226" y="1"/>
                    <a:pt x="280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5" name="Google Shape;16365;p33"/>
            <p:cNvSpPr/>
            <p:nvPr/>
          </p:nvSpPr>
          <p:spPr>
            <a:xfrm>
              <a:off x="2617775" y="1177875"/>
              <a:ext cx="138650" cy="140125"/>
            </a:xfrm>
            <a:custGeom>
              <a:avLst/>
              <a:gdLst/>
              <a:ahLst/>
              <a:cxnLst/>
              <a:rect l="l" t="t" r="r" b="b"/>
              <a:pathLst>
                <a:path w="5546" h="5605" extrusionOk="0">
                  <a:moveTo>
                    <a:pt x="2802" y="59"/>
                  </a:moveTo>
                  <a:cubicBezTo>
                    <a:pt x="4320" y="59"/>
                    <a:pt x="5546" y="1343"/>
                    <a:pt x="5546" y="2802"/>
                  </a:cubicBezTo>
                  <a:cubicBezTo>
                    <a:pt x="5546" y="4378"/>
                    <a:pt x="4203" y="5604"/>
                    <a:pt x="2685" y="5604"/>
                  </a:cubicBezTo>
                  <a:cubicBezTo>
                    <a:pt x="1226" y="5546"/>
                    <a:pt x="0" y="4262"/>
                    <a:pt x="0" y="2744"/>
                  </a:cubicBezTo>
                  <a:cubicBezTo>
                    <a:pt x="59" y="1285"/>
                    <a:pt x="1284" y="1"/>
                    <a:pt x="2802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6" name="Google Shape;16366;p33"/>
            <p:cNvSpPr/>
            <p:nvPr/>
          </p:nvSpPr>
          <p:spPr>
            <a:xfrm>
              <a:off x="4822725" y="4370750"/>
              <a:ext cx="137175" cy="137175"/>
            </a:xfrm>
            <a:custGeom>
              <a:avLst/>
              <a:gdLst/>
              <a:ahLst/>
              <a:cxnLst/>
              <a:rect l="l" t="t" r="r" b="b"/>
              <a:pathLst>
                <a:path w="5487" h="5487" extrusionOk="0">
                  <a:moveTo>
                    <a:pt x="0" y="2744"/>
                  </a:moveTo>
                  <a:cubicBezTo>
                    <a:pt x="0" y="1284"/>
                    <a:pt x="1284" y="0"/>
                    <a:pt x="2802" y="0"/>
                  </a:cubicBezTo>
                  <a:cubicBezTo>
                    <a:pt x="4261" y="0"/>
                    <a:pt x="5487" y="1284"/>
                    <a:pt x="5487" y="2802"/>
                  </a:cubicBezTo>
                  <a:cubicBezTo>
                    <a:pt x="5487" y="4261"/>
                    <a:pt x="4203" y="5487"/>
                    <a:pt x="2744" y="5487"/>
                  </a:cubicBezTo>
                  <a:cubicBezTo>
                    <a:pt x="1284" y="5487"/>
                    <a:pt x="0" y="4203"/>
                    <a:pt x="0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7" name="Google Shape;16367;p33"/>
            <p:cNvSpPr/>
            <p:nvPr/>
          </p:nvSpPr>
          <p:spPr>
            <a:xfrm>
              <a:off x="2124550" y="1672575"/>
              <a:ext cx="138650" cy="137175"/>
            </a:xfrm>
            <a:custGeom>
              <a:avLst/>
              <a:gdLst/>
              <a:ahLst/>
              <a:cxnLst/>
              <a:rect l="l" t="t" r="r" b="b"/>
              <a:pathLst>
                <a:path w="5546" h="5487" extrusionOk="0">
                  <a:moveTo>
                    <a:pt x="5487" y="2744"/>
                  </a:moveTo>
                  <a:cubicBezTo>
                    <a:pt x="5545" y="4203"/>
                    <a:pt x="4261" y="5487"/>
                    <a:pt x="2802" y="5487"/>
                  </a:cubicBezTo>
                  <a:cubicBezTo>
                    <a:pt x="1284" y="5487"/>
                    <a:pt x="0" y="4261"/>
                    <a:pt x="0" y="2744"/>
                  </a:cubicBezTo>
                  <a:cubicBezTo>
                    <a:pt x="0" y="1284"/>
                    <a:pt x="1226" y="59"/>
                    <a:pt x="2685" y="0"/>
                  </a:cubicBezTo>
                  <a:cubicBezTo>
                    <a:pt x="4203" y="0"/>
                    <a:pt x="5487" y="1226"/>
                    <a:pt x="5487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8" name="Google Shape;16368;p33"/>
            <p:cNvSpPr/>
            <p:nvPr/>
          </p:nvSpPr>
          <p:spPr>
            <a:xfrm>
              <a:off x="2372625" y="4124125"/>
              <a:ext cx="135725" cy="137200"/>
            </a:xfrm>
            <a:custGeom>
              <a:avLst/>
              <a:gdLst/>
              <a:ahLst/>
              <a:cxnLst/>
              <a:rect l="l" t="t" r="r" b="b"/>
              <a:pathLst>
                <a:path w="5429" h="5488" extrusionOk="0">
                  <a:moveTo>
                    <a:pt x="5429" y="2744"/>
                  </a:moveTo>
                  <a:cubicBezTo>
                    <a:pt x="5429" y="4262"/>
                    <a:pt x="4144" y="5487"/>
                    <a:pt x="2685" y="5487"/>
                  </a:cubicBezTo>
                  <a:cubicBezTo>
                    <a:pt x="1167" y="5429"/>
                    <a:pt x="0" y="4203"/>
                    <a:pt x="0" y="2744"/>
                  </a:cubicBezTo>
                  <a:cubicBezTo>
                    <a:pt x="0" y="1226"/>
                    <a:pt x="1284" y="1"/>
                    <a:pt x="2743" y="59"/>
                  </a:cubicBezTo>
                  <a:cubicBezTo>
                    <a:pt x="4203" y="59"/>
                    <a:pt x="5429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69" name="Google Shape;16369;p33"/>
            <p:cNvSpPr/>
            <p:nvPr/>
          </p:nvSpPr>
          <p:spPr>
            <a:xfrm>
              <a:off x="1882300" y="2162875"/>
              <a:ext cx="137200" cy="135750"/>
            </a:xfrm>
            <a:custGeom>
              <a:avLst/>
              <a:gdLst/>
              <a:ahLst/>
              <a:cxnLst/>
              <a:rect l="l" t="t" r="r" b="b"/>
              <a:pathLst>
                <a:path w="5488" h="5430" extrusionOk="0">
                  <a:moveTo>
                    <a:pt x="5429" y="2744"/>
                  </a:moveTo>
                  <a:cubicBezTo>
                    <a:pt x="5429" y="4262"/>
                    <a:pt x="4203" y="5429"/>
                    <a:pt x="2744" y="5429"/>
                  </a:cubicBezTo>
                  <a:cubicBezTo>
                    <a:pt x="1226" y="5429"/>
                    <a:pt x="1" y="4145"/>
                    <a:pt x="59" y="2627"/>
                  </a:cubicBezTo>
                  <a:cubicBezTo>
                    <a:pt x="117" y="1168"/>
                    <a:pt x="1343" y="1"/>
                    <a:pt x="2802" y="1"/>
                  </a:cubicBezTo>
                  <a:cubicBezTo>
                    <a:pt x="4262" y="59"/>
                    <a:pt x="5487" y="1285"/>
                    <a:pt x="5429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0" name="Google Shape;16370;p33"/>
            <p:cNvSpPr/>
            <p:nvPr/>
          </p:nvSpPr>
          <p:spPr>
            <a:xfrm>
              <a:off x="4335325" y="4618825"/>
              <a:ext cx="135725" cy="135725"/>
            </a:xfrm>
            <a:custGeom>
              <a:avLst/>
              <a:gdLst/>
              <a:ahLst/>
              <a:cxnLst/>
              <a:rect l="l" t="t" r="r" b="b"/>
              <a:pathLst>
                <a:path w="5429" h="5429" extrusionOk="0">
                  <a:moveTo>
                    <a:pt x="5370" y="2685"/>
                  </a:moveTo>
                  <a:cubicBezTo>
                    <a:pt x="5429" y="4144"/>
                    <a:pt x="4203" y="5370"/>
                    <a:pt x="2744" y="5429"/>
                  </a:cubicBezTo>
                  <a:cubicBezTo>
                    <a:pt x="1226" y="5429"/>
                    <a:pt x="0" y="4203"/>
                    <a:pt x="0" y="2685"/>
                  </a:cubicBezTo>
                  <a:cubicBezTo>
                    <a:pt x="0" y="1226"/>
                    <a:pt x="1168" y="0"/>
                    <a:pt x="2685" y="0"/>
                  </a:cubicBezTo>
                  <a:cubicBezTo>
                    <a:pt x="4145" y="0"/>
                    <a:pt x="5370" y="1168"/>
                    <a:pt x="5370" y="26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1" name="Google Shape;16371;p33"/>
            <p:cNvSpPr/>
            <p:nvPr/>
          </p:nvSpPr>
          <p:spPr>
            <a:xfrm>
              <a:off x="3109550" y="4615900"/>
              <a:ext cx="134275" cy="134275"/>
            </a:xfrm>
            <a:custGeom>
              <a:avLst/>
              <a:gdLst/>
              <a:ahLst/>
              <a:cxnLst/>
              <a:rect l="l" t="t" r="r" b="b"/>
              <a:pathLst>
                <a:path w="5371" h="5371" extrusionOk="0">
                  <a:moveTo>
                    <a:pt x="2744" y="0"/>
                  </a:moveTo>
                  <a:cubicBezTo>
                    <a:pt x="4203" y="0"/>
                    <a:pt x="5370" y="1226"/>
                    <a:pt x="5312" y="2744"/>
                  </a:cubicBezTo>
                  <a:cubicBezTo>
                    <a:pt x="5312" y="4203"/>
                    <a:pt x="4144" y="5371"/>
                    <a:pt x="2627" y="5312"/>
                  </a:cubicBezTo>
                  <a:cubicBezTo>
                    <a:pt x="1109" y="5312"/>
                    <a:pt x="0" y="4145"/>
                    <a:pt x="0" y="2569"/>
                  </a:cubicBezTo>
                  <a:cubicBezTo>
                    <a:pt x="59" y="1109"/>
                    <a:pt x="1226" y="0"/>
                    <a:pt x="2744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2" name="Google Shape;16372;p33"/>
            <p:cNvSpPr/>
            <p:nvPr/>
          </p:nvSpPr>
          <p:spPr>
            <a:xfrm>
              <a:off x="5561100" y="1922100"/>
              <a:ext cx="134275" cy="132825"/>
            </a:xfrm>
            <a:custGeom>
              <a:avLst/>
              <a:gdLst/>
              <a:ahLst/>
              <a:cxnLst/>
              <a:rect l="l" t="t" r="r" b="b"/>
              <a:pathLst>
                <a:path w="5371" h="5313" extrusionOk="0">
                  <a:moveTo>
                    <a:pt x="2686" y="1"/>
                  </a:moveTo>
                  <a:cubicBezTo>
                    <a:pt x="4203" y="1"/>
                    <a:pt x="5371" y="1226"/>
                    <a:pt x="5312" y="2744"/>
                  </a:cubicBezTo>
                  <a:cubicBezTo>
                    <a:pt x="5312" y="4203"/>
                    <a:pt x="4145" y="5312"/>
                    <a:pt x="2627" y="5312"/>
                  </a:cubicBezTo>
                  <a:cubicBezTo>
                    <a:pt x="1110" y="5312"/>
                    <a:pt x="1" y="4086"/>
                    <a:pt x="1" y="2569"/>
                  </a:cubicBezTo>
                  <a:cubicBezTo>
                    <a:pt x="59" y="1110"/>
                    <a:pt x="1226" y="1"/>
                    <a:pt x="268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3" name="Google Shape;16373;p33"/>
            <p:cNvSpPr/>
            <p:nvPr/>
          </p:nvSpPr>
          <p:spPr>
            <a:xfrm>
              <a:off x="4583400" y="940025"/>
              <a:ext cx="131350" cy="131350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2627" y="0"/>
                  </a:moveTo>
                  <a:cubicBezTo>
                    <a:pt x="4086" y="0"/>
                    <a:pt x="5254" y="1109"/>
                    <a:pt x="5254" y="2569"/>
                  </a:cubicBezTo>
                  <a:cubicBezTo>
                    <a:pt x="5254" y="4086"/>
                    <a:pt x="4086" y="5254"/>
                    <a:pt x="2569" y="5254"/>
                  </a:cubicBezTo>
                  <a:cubicBezTo>
                    <a:pt x="1109" y="5254"/>
                    <a:pt x="0" y="4086"/>
                    <a:pt x="0" y="2627"/>
                  </a:cubicBezTo>
                  <a:cubicBezTo>
                    <a:pt x="0" y="1109"/>
                    <a:pt x="1109" y="0"/>
                    <a:pt x="26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4" name="Google Shape;16374;p33"/>
            <p:cNvSpPr/>
            <p:nvPr/>
          </p:nvSpPr>
          <p:spPr>
            <a:xfrm>
              <a:off x="2127450" y="3880425"/>
              <a:ext cx="132825" cy="132825"/>
            </a:xfrm>
            <a:custGeom>
              <a:avLst/>
              <a:gdLst/>
              <a:ahLst/>
              <a:cxnLst/>
              <a:rect l="l" t="t" r="r" b="b"/>
              <a:pathLst>
                <a:path w="5313" h="5313" extrusionOk="0">
                  <a:moveTo>
                    <a:pt x="2686" y="1"/>
                  </a:moveTo>
                  <a:cubicBezTo>
                    <a:pt x="4145" y="1"/>
                    <a:pt x="5313" y="1168"/>
                    <a:pt x="5313" y="2627"/>
                  </a:cubicBezTo>
                  <a:cubicBezTo>
                    <a:pt x="5313" y="4145"/>
                    <a:pt x="4145" y="5312"/>
                    <a:pt x="2628" y="5312"/>
                  </a:cubicBezTo>
                  <a:cubicBezTo>
                    <a:pt x="1110" y="5254"/>
                    <a:pt x="1" y="4087"/>
                    <a:pt x="1" y="2627"/>
                  </a:cubicBezTo>
                  <a:cubicBezTo>
                    <a:pt x="1" y="1110"/>
                    <a:pt x="1168" y="1"/>
                    <a:pt x="2628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5" name="Google Shape;16375;p33"/>
            <p:cNvSpPr/>
            <p:nvPr/>
          </p:nvSpPr>
          <p:spPr>
            <a:xfrm>
              <a:off x="1880850" y="3390125"/>
              <a:ext cx="132800" cy="132800"/>
            </a:xfrm>
            <a:custGeom>
              <a:avLst/>
              <a:gdLst/>
              <a:ahLst/>
              <a:cxnLst/>
              <a:rect l="l" t="t" r="r" b="b"/>
              <a:pathLst>
                <a:path w="5312" h="5312" extrusionOk="0">
                  <a:moveTo>
                    <a:pt x="2627" y="0"/>
                  </a:moveTo>
                  <a:cubicBezTo>
                    <a:pt x="4086" y="0"/>
                    <a:pt x="5254" y="1168"/>
                    <a:pt x="5312" y="2627"/>
                  </a:cubicBezTo>
                  <a:cubicBezTo>
                    <a:pt x="5312" y="4145"/>
                    <a:pt x="4145" y="5312"/>
                    <a:pt x="2627" y="5312"/>
                  </a:cubicBezTo>
                  <a:cubicBezTo>
                    <a:pt x="1168" y="5312"/>
                    <a:pt x="0" y="4145"/>
                    <a:pt x="0" y="2685"/>
                  </a:cubicBezTo>
                  <a:cubicBezTo>
                    <a:pt x="0" y="1168"/>
                    <a:pt x="1168" y="59"/>
                    <a:pt x="2627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6" name="Google Shape;16376;p33"/>
            <p:cNvSpPr/>
            <p:nvPr/>
          </p:nvSpPr>
          <p:spPr>
            <a:xfrm>
              <a:off x="2616300" y="4372200"/>
              <a:ext cx="132825" cy="134275"/>
            </a:xfrm>
            <a:custGeom>
              <a:avLst/>
              <a:gdLst/>
              <a:ahLst/>
              <a:cxnLst/>
              <a:rect l="l" t="t" r="r" b="b"/>
              <a:pathLst>
                <a:path w="5313" h="5371" extrusionOk="0">
                  <a:moveTo>
                    <a:pt x="5313" y="2744"/>
                  </a:moveTo>
                  <a:cubicBezTo>
                    <a:pt x="5313" y="4262"/>
                    <a:pt x="4087" y="5371"/>
                    <a:pt x="2628" y="5371"/>
                  </a:cubicBezTo>
                  <a:cubicBezTo>
                    <a:pt x="1110" y="5312"/>
                    <a:pt x="1" y="4145"/>
                    <a:pt x="1" y="2569"/>
                  </a:cubicBezTo>
                  <a:cubicBezTo>
                    <a:pt x="59" y="1110"/>
                    <a:pt x="1285" y="1"/>
                    <a:pt x="2744" y="59"/>
                  </a:cubicBezTo>
                  <a:cubicBezTo>
                    <a:pt x="4204" y="117"/>
                    <a:pt x="5313" y="1285"/>
                    <a:pt x="5313" y="27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7" name="Google Shape;16377;p33"/>
            <p:cNvSpPr/>
            <p:nvPr/>
          </p:nvSpPr>
          <p:spPr>
            <a:xfrm>
              <a:off x="2864375" y="940025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8" y="0"/>
                    <a:pt x="5196" y="1168"/>
                    <a:pt x="5196" y="2627"/>
                  </a:cubicBezTo>
                  <a:cubicBezTo>
                    <a:pt x="5254" y="4028"/>
                    <a:pt x="4028" y="5254"/>
                    <a:pt x="2569" y="5254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8" name="Google Shape;16378;p33"/>
            <p:cNvSpPr/>
            <p:nvPr/>
          </p:nvSpPr>
          <p:spPr>
            <a:xfrm>
              <a:off x="5562550" y="3638200"/>
              <a:ext cx="131375" cy="131350"/>
            </a:xfrm>
            <a:custGeom>
              <a:avLst/>
              <a:gdLst/>
              <a:ahLst/>
              <a:cxnLst/>
              <a:rect l="l" t="t" r="r" b="b"/>
              <a:pathLst>
                <a:path w="5255" h="5254" extrusionOk="0">
                  <a:moveTo>
                    <a:pt x="2628" y="0"/>
                  </a:moveTo>
                  <a:cubicBezTo>
                    <a:pt x="4029" y="0"/>
                    <a:pt x="5196" y="1168"/>
                    <a:pt x="5254" y="2569"/>
                  </a:cubicBezTo>
                  <a:cubicBezTo>
                    <a:pt x="5254" y="4028"/>
                    <a:pt x="4029" y="5254"/>
                    <a:pt x="2628" y="5195"/>
                  </a:cubicBezTo>
                  <a:cubicBezTo>
                    <a:pt x="1168" y="5195"/>
                    <a:pt x="1" y="4028"/>
                    <a:pt x="1" y="2569"/>
                  </a:cubicBezTo>
                  <a:cubicBezTo>
                    <a:pt x="1" y="1168"/>
                    <a:pt x="1168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79" name="Google Shape;16379;p33"/>
            <p:cNvSpPr/>
            <p:nvPr/>
          </p:nvSpPr>
          <p:spPr>
            <a:xfrm>
              <a:off x="5073700" y="1188100"/>
              <a:ext cx="129900" cy="128425"/>
            </a:xfrm>
            <a:custGeom>
              <a:avLst/>
              <a:gdLst/>
              <a:ahLst/>
              <a:cxnLst/>
              <a:rect l="l" t="t" r="r" b="b"/>
              <a:pathLst>
                <a:path w="5196" h="5137" extrusionOk="0">
                  <a:moveTo>
                    <a:pt x="2569" y="0"/>
                  </a:moveTo>
                  <a:cubicBezTo>
                    <a:pt x="4028" y="0"/>
                    <a:pt x="5196" y="1226"/>
                    <a:pt x="5196" y="2627"/>
                  </a:cubicBezTo>
                  <a:cubicBezTo>
                    <a:pt x="5137" y="3969"/>
                    <a:pt x="3970" y="5137"/>
                    <a:pt x="2569" y="5137"/>
                  </a:cubicBezTo>
                  <a:cubicBezTo>
                    <a:pt x="1168" y="5137"/>
                    <a:pt x="1" y="3911"/>
                    <a:pt x="1" y="2510"/>
                  </a:cubicBezTo>
                  <a:cubicBezTo>
                    <a:pt x="59" y="1109"/>
                    <a:pt x="1227" y="0"/>
                    <a:pt x="2628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0" name="Google Shape;16380;p33"/>
            <p:cNvSpPr/>
            <p:nvPr/>
          </p:nvSpPr>
          <p:spPr>
            <a:xfrm>
              <a:off x="5320325" y="1430325"/>
              <a:ext cx="129900" cy="128450"/>
            </a:xfrm>
            <a:custGeom>
              <a:avLst/>
              <a:gdLst/>
              <a:ahLst/>
              <a:cxnLst/>
              <a:rect l="l" t="t" r="r" b="b"/>
              <a:pathLst>
                <a:path w="5196" h="5138" extrusionOk="0">
                  <a:moveTo>
                    <a:pt x="5137" y="2627"/>
                  </a:moveTo>
                  <a:cubicBezTo>
                    <a:pt x="5137" y="4028"/>
                    <a:pt x="3970" y="5137"/>
                    <a:pt x="2569" y="5137"/>
                  </a:cubicBezTo>
                  <a:cubicBezTo>
                    <a:pt x="1168" y="5137"/>
                    <a:pt x="0" y="3912"/>
                    <a:pt x="0" y="2511"/>
                  </a:cubicBezTo>
                  <a:cubicBezTo>
                    <a:pt x="59" y="1110"/>
                    <a:pt x="1285" y="1"/>
                    <a:pt x="2627" y="1"/>
                  </a:cubicBezTo>
                  <a:cubicBezTo>
                    <a:pt x="4028" y="59"/>
                    <a:pt x="5195" y="1226"/>
                    <a:pt x="5137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1" name="Google Shape;16381;p33"/>
            <p:cNvSpPr/>
            <p:nvPr/>
          </p:nvSpPr>
          <p:spPr>
            <a:xfrm>
              <a:off x="1886675" y="1920650"/>
              <a:ext cx="128450" cy="126975"/>
            </a:xfrm>
            <a:custGeom>
              <a:avLst/>
              <a:gdLst/>
              <a:ahLst/>
              <a:cxnLst/>
              <a:rect l="l" t="t" r="r" b="b"/>
              <a:pathLst>
                <a:path w="5138" h="5079" extrusionOk="0">
                  <a:moveTo>
                    <a:pt x="2569" y="0"/>
                  </a:moveTo>
                  <a:cubicBezTo>
                    <a:pt x="3970" y="0"/>
                    <a:pt x="5079" y="1109"/>
                    <a:pt x="5079" y="2510"/>
                  </a:cubicBezTo>
                  <a:cubicBezTo>
                    <a:pt x="5137" y="3969"/>
                    <a:pt x="3970" y="5078"/>
                    <a:pt x="2569" y="5078"/>
                  </a:cubicBezTo>
                  <a:cubicBezTo>
                    <a:pt x="1168" y="5078"/>
                    <a:pt x="59" y="3969"/>
                    <a:pt x="1" y="2568"/>
                  </a:cubicBezTo>
                  <a:cubicBezTo>
                    <a:pt x="1" y="1168"/>
                    <a:pt x="1110" y="59"/>
                    <a:pt x="2569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2" name="Google Shape;16382;p33"/>
            <p:cNvSpPr/>
            <p:nvPr/>
          </p:nvSpPr>
          <p:spPr>
            <a:xfrm>
              <a:off x="5812100" y="2904175"/>
              <a:ext cx="125525" cy="127000"/>
            </a:xfrm>
            <a:custGeom>
              <a:avLst/>
              <a:gdLst/>
              <a:ahLst/>
              <a:cxnLst/>
              <a:rect l="l" t="t" r="r" b="b"/>
              <a:pathLst>
                <a:path w="5021" h="5080" extrusionOk="0">
                  <a:moveTo>
                    <a:pt x="2510" y="5021"/>
                  </a:moveTo>
                  <a:cubicBezTo>
                    <a:pt x="1109" y="5079"/>
                    <a:pt x="0" y="3970"/>
                    <a:pt x="0" y="2511"/>
                  </a:cubicBezTo>
                  <a:cubicBezTo>
                    <a:pt x="0" y="1110"/>
                    <a:pt x="1051" y="1"/>
                    <a:pt x="2510" y="1"/>
                  </a:cubicBezTo>
                  <a:cubicBezTo>
                    <a:pt x="3911" y="1"/>
                    <a:pt x="5020" y="1052"/>
                    <a:pt x="5020" y="2452"/>
                  </a:cubicBezTo>
                  <a:cubicBezTo>
                    <a:pt x="5020" y="3912"/>
                    <a:pt x="3969" y="5021"/>
                    <a:pt x="2510" y="502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3" name="Google Shape;16383;p33"/>
            <p:cNvSpPr/>
            <p:nvPr/>
          </p:nvSpPr>
          <p:spPr>
            <a:xfrm>
              <a:off x="5810625" y="26604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5080" h="5080" extrusionOk="0">
                  <a:moveTo>
                    <a:pt x="2569" y="5079"/>
                  </a:moveTo>
                  <a:cubicBezTo>
                    <a:pt x="1168" y="5079"/>
                    <a:pt x="59" y="3970"/>
                    <a:pt x="1" y="2569"/>
                  </a:cubicBezTo>
                  <a:cubicBezTo>
                    <a:pt x="1" y="1168"/>
                    <a:pt x="1110" y="59"/>
                    <a:pt x="2569" y="1"/>
                  </a:cubicBezTo>
                  <a:cubicBezTo>
                    <a:pt x="3970" y="1"/>
                    <a:pt x="5079" y="1110"/>
                    <a:pt x="5079" y="2569"/>
                  </a:cubicBezTo>
                  <a:cubicBezTo>
                    <a:pt x="5079" y="3970"/>
                    <a:pt x="3970" y="5079"/>
                    <a:pt x="2569" y="507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4" name="Google Shape;16384;p33"/>
            <p:cNvSpPr/>
            <p:nvPr/>
          </p:nvSpPr>
          <p:spPr>
            <a:xfrm>
              <a:off x="4581925" y="4623200"/>
              <a:ext cx="127000" cy="126975"/>
            </a:xfrm>
            <a:custGeom>
              <a:avLst/>
              <a:gdLst/>
              <a:ahLst/>
              <a:cxnLst/>
              <a:rect l="l" t="t" r="r" b="b"/>
              <a:pathLst>
                <a:path w="5080" h="5079" extrusionOk="0">
                  <a:moveTo>
                    <a:pt x="5079" y="2510"/>
                  </a:moveTo>
                  <a:cubicBezTo>
                    <a:pt x="5079" y="3911"/>
                    <a:pt x="3970" y="5020"/>
                    <a:pt x="2569" y="5079"/>
                  </a:cubicBezTo>
                  <a:cubicBezTo>
                    <a:pt x="1168" y="5079"/>
                    <a:pt x="1" y="3969"/>
                    <a:pt x="1" y="2569"/>
                  </a:cubicBezTo>
                  <a:cubicBezTo>
                    <a:pt x="1" y="1109"/>
                    <a:pt x="1110" y="0"/>
                    <a:pt x="2511" y="0"/>
                  </a:cubicBezTo>
                  <a:cubicBezTo>
                    <a:pt x="3912" y="0"/>
                    <a:pt x="5021" y="1109"/>
                    <a:pt x="5079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5" name="Google Shape;16385;p33"/>
            <p:cNvSpPr/>
            <p:nvPr/>
          </p:nvSpPr>
          <p:spPr>
            <a:xfrm>
              <a:off x="3849400" y="694850"/>
              <a:ext cx="126975" cy="127000"/>
            </a:xfrm>
            <a:custGeom>
              <a:avLst/>
              <a:gdLst/>
              <a:ahLst/>
              <a:cxnLst/>
              <a:rect l="l" t="t" r="r" b="b"/>
              <a:pathLst>
                <a:path w="5079" h="5080" extrusionOk="0">
                  <a:moveTo>
                    <a:pt x="2510" y="59"/>
                  </a:moveTo>
                  <a:cubicBezTo>
                    <a:pt x="3911" y="1"/>
                    <a:pt x="5078" y="1110"/>
                    <a:pt x="5078" y="2569"/>
                  </a:cubicBezTo>
                  <a:cubicBezTo>
                    <a:pt x="5078" y="3970"/>
                    <a:pt x="3969" y="5079"/>
                    <a:pt x="2510" y="5079"/>
                  </a:cubicBezTo>
                  <a:cubicBezTo>
                    <a:pt x="1109" y="5079"/>
                    <a:pt x="58" y="3970"/>
                    <a:pt x="0" y="2628"/>
                  </a:cubicBezTo>
                  <a:cubicBezTo>
                    <a:pt x="0" y="1168"/>
                    <a:pt x="1109" y="59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6" name="Google Shape;16386;p33"/>
            <p:cNvSpPr/>
            <p:nvPr/>
          </p:nvSpPr>
          <p:spPr>
            <a:xfrm>
              <a:off x="36027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5020" y="2452"/>
                  </a:moveTo>
                  <a:cubicBezTo>
                    <a:pt x="5020" y="3911"/>
                    <a:pt x="3970" y="5020"/>
                    <a:pt x="2510" y="5020"/>
                  </a:cubicBezTo>
                  <a:cubicBezTo>
                    <a:pt x="1109" y="5020"/>
                    <a:pt x="59" y="3911"/>
                    <a:pt x="0" y="2510"/>
                  </a:cubicBezTo>
                  <a:cubicBezTo>
                    <a:pt x="0" y="1109"/>
                    <a:pt x="1109" y="0"/>
                    <a:pt x="2510" y="0"/>
                  </a:cubicBezTo>
                  <a:cubicBezTo>
                    <a:pt x="3911" y="0"/>
                    <a:pt x="5020" y="1051"/>
                    <a:pt x="5020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7" name="Google Shape;16387;p33"/>
            <p:cNvSpPr/>
            <p:nvPr/>
          </p:nvSpPr>
          <p:spPr>
            <a:xfrm>
              <a:off x="2867300" y="4620275"/>
              <a:ext cx="124075" cy="124075"/>
            </a:xfrm>
            <a:custGeom>
              <a:avLst/>
              <a:gdLst/>
              <a:ahLst/>
              <a:cxnLst/>
              <a:rect l="l" t="t" r="r" b="b"/>
              <a:pathLst>
                <a:path w="4963" h="4963" extrusionOk="0">
                  <a:moveTo>
                    <a:pt x="2511" y="4962"/>
                  </a:moveTo>
                  <a:cubicBezTo>
                    <a:pt x="1110" y="4962"/>
                    <a:pt x="1" y="3853"/>
                    <a:pt x="1" y="2452"/>
                  </a:cubicBezTo>
                  <a:cubicBezTo>
                    <a:pt x="1" y="1110"/>
                    <a:pt x="1110" y="1"/>
                    <a:pt x="2511" y="1"/>
                  </a:cubicBezTo>
                  <a:cubicBezTo>
                    <a:pt x="3911" y="1"/>
                    <a:pt x="4962" y="1110"/>
                    <a:pt x="4962" y="2510"/>
                  </a:cubicBezTo>
                  <a:cubicBezTo>
                    <a:pt x="4962" y="3911"/>
                    <a:pt x="3911" y="4962"/>
                    <a:pt x="2511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8" name="Google Shape;16388;p33"/>
            <p:cNvSpPr/>
            <p:nvPr/>
          </p:nvSpPr>
          <p:spPr>
            <a:xfrm>
              <a:off x="5812100" y="2415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0" y="1"/>
                  </a:moveTo>
                  <a:cubicBezTo>
                    <a:pt x="3853" y="1"/>
                    <a:pt x="4962" y="1110"/>
                    <a:pt x="4962" y="2511"/>
                  </a:cubicBezTo>
                  <a:cubicBezTo>
                    <a:pt x="5020" y="3853"/>
                    <a:pt x="3911" y="4962"/>
                    <a:pt x="2510" y="4962"/>
                  </a:cubicBezTo>
                  <a:cubicBezTo>
                    <a:pt x="1109" y="5021"/>
                    <a:pt x="0" y="3912"/>
                    <a:pt x="0" y="2511"/>
                  </a:cubicBezTo>
                  <a:cubicBezTo>
                    <a:pt x="0" y="1110"/>
                    <a:pt x="1109" y="1"/>
                    <a:pt x="25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89" name="Google Shape;16389;p33"/>
            <p:cNvSpPr/>
            <p:nvPr/>
          </p:nvSpPr>
          <p:spPr>
            <a:xfrm>
              <a:off x="5812100" y="3152250"/>
              <a:ext cx="125525" cy="124075"/>
            </a:xfrm>
            <a:custGeom>
              <a:avLst/>
              <a:gdLst/>
              <a:ahLst/>
              <a:cxnLst/>
              <a:rect l="l" t="t" r="r" b="b"/>
              <a:pathLst>
                <a:path w="5021" h="4963" extrusionOk="0">
                  <a:moveTo>
                    <a:pt x="2452" y="4962"/>
                  </a:moveTo>
                  <a:cubicBezTo>
                    <a:pt x="1109" y="4904"/>
                    <a:pt x="0" y="3795"/>
                    <a:pt x="59" y="2394"/>
                  </a:cubicBezTo>
                  <a:cubicBezTo>
                    <a:pt x="59" y="1052"/>
                    <a:pt x="1168" y="1"/>
                    <a:pt x="2510" y="1"/>
                  </a:cubicBezTo>
                  <a:cubicBezTo>
                    <a:pt x="3911" y="1"/>
                    <a:pt x="5020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0" name="Google Shape;16390;p33"/>
            <p:cNvSpPr/>
            <p:nvPr/>
          </p:nvSpPr>
          <p:spPr>
            <a:xfrm>
              <a:off x="2378450" y="1186625"/>
              <a:ext cx="124075" cy="122600"/>
            </a:xfrm>
            <a:custGeom>
              <a:avLst/>
              <a:gdLst/>
              <a:ahLst/>
              <a:cxnLst/>
              <a:rect l="l" t="t" r="r" b="b"/>
              <a:pathLst>
                <a:path w="4963" h="4904" extrusionOk="0">
                  <a:moveTo>
                    <a:pt x="2452" y="4904"/>
                  </a:moveTo>
                  <a:cubicBezTo>
                    <a:pt x="1110" y="4904"/>
                    <a:pt x="1" y="3853"/>
                    <a:pt x="1" y="2452"/>
                  </a:cubicBezTo>
                  <a:cubicBezTo>
                    <a:pt x="1" y="1110"/>
                    <a:pt x="1110" y="1"/>
                    <a:pt x="2510" y="1"/>
                  </a:cubicBezTo>
                  <a:cubicBezTo>
                    <a:pt x="3853" y="1"/>
                    <a:pt x="4962" y="1110"/>
                    <a:pt x="4962" y="2511"/>
                  </a:cubicBezTo>
                  <a:cubicBezTo>
                    <a:pt x="4904" y="3853"/>
                    <a:pt x="3795" y="4904"/>
                    <a:pt x="2452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1" name="Google Shape;16391;p33"/>
            <p:cNvSpPr/>
            <p:nvPr/>
          </p:nvSpPr>
          <p:spPr>
            <a:xfrm>
              <a:off x="4093075" y="696325"/>
              <a:ext cx="125525" cy="125525"/>
            </a:xfrm>
            <a:custGeom>
              <a:avLst/>
              <a:gdLst/>
              <a:ahLst/>
              <a:cxnLst/>
              <a:rect l="l" t="t" r="r" b="b"/>
              <a:pathLst>
                <a:path w="5021" h="5021" extrusionOk="0">
                  <a:moveTo>
                    <a:pt x="2511" y="0"/>
                  </a:moveTo>
                  <a:cubicBezTo>
                    <a:pt x="3912" y="59"/>
                    <a:pt x="5021" y="1168"/>
                    <a:pt x="4962" y="2569"/>
                  </a:cubicBezTo>
                  <a:cubicBezTo>
                    <a:pt x="4962" y="3911"/>
                    <a:pt x="3853" y="5020"/>
                    <a:pt x="2452" y="4962"/>
                  </a:cubicBezTo>
                  <a:cubicBezTo>
                    <a:pt x="1052" y="4962"/>
                    <a:pt x="1" y="3853"/>
                    <a:pt x="1" y="2510"/>
                  </a:cubicBezTo>
                  <a:cubicBezTo>
                    <a:pt x="1" y="1109"/>
                    <a:pt x="1110" y="0"/>
                    <a:pt x="251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2" name="Google Shape;16392;p33"/>
            <p:cNvSpPr/>
            <p:nvPr/>
          </p:nvSpPr>
          <p:spPr>
            <a:xfrm>
              <a:off x="1885225" y="3641100"/>
              <a:ext cx="124050" cy="124075"/>
            </a:xfrm>
            <a:custGeom>
              <a:avLst/>
              <a:gdLst/>
              <a:ahLst/>
              <a:cxnLst/>
              <a:rect l="l" t="t" r="r" b="b"/>
              <a:pathLst>
                <a:path w="4962" h="4963" extrusionOk="0">
                  <a:moveTo>
                    <a:pt x="2452" y="1"/>
                  </a:moveTo>
                  <a:cubicBezTo>
                    <a:pt x="3853" y="1"/>
                    <a:pt x="4962" y="1168"/>
                    <a:pt x="4962" y="2569"/>
                  </a:cubicBezTo>
                  <a:cubicBezTo>
                    <a:pt x="4903" y="3912"/>
                    <a:pt x="3794" y="4962"/>
                    <a:pt x="2452" y="4962"/>
                  </a:cubicBezTo>
                  <a:cubicBezTo>
                    <a:pt x="1051" y="4962"/>
                    <a:pt x="0" y="3853"/>
                    <a:pt x="0" y="2453"/>
                  </a:cubicBezTo>
                  <a:cubicBezTo>
                    <a:pt x="0" y="1110"/>
                    <a:pt x="1109" y="1"/>
                    <a:pt x="2452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3" name="Google Shape;16393;p33"/>
            <p:cNvSpPr/>
            <p:nvPr/>
          </p:nvSpPr>
          <p:spPr>
            <a:xfrm>
              <a:off x="5318875" y="4129975"/>
              <a:ext cx="124050" cy="125500"/>
            </a:xfrm>
            <a:custGeom>
              <a:avLst/>
              <a:gdLst/>
              <a:ahLst/>
              <a:cxnLst/>
              <a:rect l="l" t="t" r="r" b="b"/>
              <a:pathLst>
                <a:path w="4962" h="5020" extrusionOk="0">
                  <a:moveTo>
                    <a:pt x="58" y="2510"/>
                  </a:moveTo>
                  <a:cubicBezTo>
                    <a:pt x="58" y="1109"/>
                    <a:pt x="1167" y="0"/>
                    <a:pt x="2568" y="58"/>
                  </a:cubicBezTo>
                  <a:cubicBezTo>
                    <a:pt x="3911" y="117"/>
                    <a:pt x="4962" y="1226"/>
                    <a:pt x="4962" y="2568"/>
                  </a:cubicBezTo>
                  <a:cubicBezTo>
                    <a:pt x="4962" y="3911"/>
                    <a:pt x="3794" y="5020"/>
                    <a:pt x="2452" y="5020"/>
                  </a:cubicBezTo>
                  <a:cubicBezTo>
                    <a:pt x="1109" y="4962"/>
                    <a:pt x="0" y="3853"/>
                    <a:pt x="58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4" name="Google Shape;16394;p33"/>
            <p:cNvSpPr/>
            <p:nvPr/>
          </p:nvSpPr>
          <p:spPr>
            <a:xfrm>
              <a:off x="3357625" y="696325"/>
              <a:ext cx="124050" cy="124050"/>
            </a:xfrm>
            <a:custGeom>
              <a:avLst/>
              <a:gdLst/>
              <a:ahLst/>
              <a:cxnLst/>
              <a:rect l="l" t="t" r="r" b="b"/>
              <a:pathLst>
                <a:path w="4962" h="4962" extrusionOk="0">
                  <a:moveTo>
                    <a:pt x="2510" y="4962"/>
                  </a:moveTo>
                  <a:cubicBezTo>
                    <a:pt x="1168" y="4962"/>
                    <a:pt x="59" y="3853"/>
                    <a:pt x="0" y="2510"/>
                  </a:cubicBezTo>
                  <a:cubicBezTo>
                    <a:pt x="0" y="1168"/>
                    <a:pt x="1109" y="59"/>
                    <a:pt x="2452" y="59"/>
                  </a:cubicBezTo>
                  <a:cubicBezTo>
                    <a:pt x="3794" y="0"/>
                    <a:pt x="4903" y="1109"/>
                    <a:pt x="4903" y="2452"/>
                  </a:cubicBezTo>
                  <a:cubicBezTo>
                    <a:pt x="4962" y="3794"/>
                    <a:pt x="3853" y="4903"/>
                    <a:pt x="2510" y="496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5" name="Google Shape;16395;p33"/>
            <p:cNvSpPr/>
            <p:nvPr/>
          </p:nvSpPr>
          <p:spPr>
            <a:xfrm>
              <a:off x="5076625" y="43780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1" y="2393"/>
                  </a:moveTo>
                  <a:cubicBezTo>
                    <a:pt x="59" y="1051"/>
                    <a:pt x="1226" y="0"/>
                    <a:pt x="2511" y="0"/>
                  </a:cubicBezTo>
                  <a:cubicBezTo>
                    <a:pt x="3853" y="58"/>
                    <a:pt x="4962" y="1226"/>
                    <a:pt x="4904" y="2510"/>
                  </a:cubicBezTo>
                  <a:cubicBezTo>
                    <a:pt x="4904" y="3852"/>
                    <a:pt x="3736" y="4962"/>
                    <a:pt x="2394" y="4903"/>
                  </a:cubicBezTo>
                  <a:cubicBezTo>
                    <a:pt x="1051" y="4903"/>
                    <a:pt x="1" y="3736"/>
                    <a:pt x="1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6" name="Google Shape;16396;p33"/>
            <p:cNvSpPr/>
            <p:nvPr/>
          </p:nvSpPr>
          <p:spPr>
            <a:xfrm>
              <a:off x="4830000" y="944400"/>
              <a:ext cx="122625" cy="122600"/>
            </a:xfrm>
            <a:custGeom>
              <a:avLst/>
              <a:gdLst/>
              <a:ahLst/>
              <a:cxnLst/>
              <a:rect l="l" t="t" r="r" b="b"/>
              <a:pathLst>
                <a:path w="4905" h="4904" extrusionOk="0">
                  <a:moveTo>
                    <a:pt x="4904" y="2452"/>
                  </a:moveTo>
                  <a:cubicBezTo>
                    <a:pt x="4904" y="3794"/>
                    <a:pt x="3795" y="4903"/>
                    <a:pt x="2453" y="4903"/>
                  </a:cubicBezTo>
                  <a:cubicBezTo>
                    <a:pt x="1110" y="4903"/>
                    <a:pt x="1" y="3736"/>
                    <a:pt x="1" y="2452"/>
                  </a:cubicBezTo>
                  <a:cubicBezTo>
                    <a:pt x="1" y="1109"/>
                    <a:pt x="1168" y="0"/>
                    <a:pt x="2453" y="0"/>
                  </a:cubicBezTo>
                  <a:cubicBezTo>
                    <a:pt x="3795" y="0"/>
                    <a:pt x="4904" y="1109"/>
                    <a:pt x="4904" y="24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7" name="Google Shape;16397;p33"/>
            <p:cNvSpPr/>
            <p:nvPr/>
          </p:nvSpPr>
          <p:spPr>
            <a:xfrm>
              <a:off x="2131825" y="1433250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3" y="4904"/>
                  </a:moveTo>
                  <a:cubicBezTo>
                    <a:pt x="1110" y="4904"/>
                    <a:pt x="1" y="3795"/>
                    <a:pt x="1" y="2452"/>
                  </a:cubicBezTo>
                  <a:cubicBezTo>
                    <a:pt x="59" y="1109"/>
                    <a:pt x="1168" y="0"/>
                    <a:pt x="2511" y="0"/>
                  </a:cubicBezTo>
                  <a:cubicBezTo>
                    <a:pt x="3853" y="59"/>
                    <a:pt x="4962" y="1168"/>
                    <a:pt x="4904" y="2510"/>
                  </a:cubicBezTo>
                  <a:cubicBezTo>
                    <a:pt x="4904" y="3853"/>
                    <a:pt x="3795" y="4962"/>
                    <a:pt x="2453" y="490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8" name="Google Shape;16398;p33"/>
            <p:cNvSpPr/>
            <p:nvPr/>
          </p:nvSpPr>
          <p:spPr>
            <a:xfrm>
              <a:off x="5565475" y="1679875"/>
              <a:ext cx="124075" cy="124050"/>
            </a:xfrm>
            <a:custGeom>
              <a:avLst/>
              <a:gdLst/>
              <a:ahLst/>
              <a:cxnLst/>
              <a:rect l="l" t="t" r="r" b="b"/>
              <a:pathLst>
                <a:path w="4963" h="4962" extrusionOk="0">
                  <a:moveTo>
                    <a:pt x="2452" y="0"/>
                  </a:moveTo>
                  <a:cubicBezTo>
                    <a:pt x="3795" y="0"/>
                    <a:pt x="4962" y="1109"/>
                    <a:pt x="4962" y="2452"/>
                  </a:cubicBezTo>
                  <a:cubicBezTo>
                    <a:pt x="4962" y="3794"/>
                    <a:pt x="3853" y="4903"/>
                    <a:pt x="2511" y="4903"/>
                  </a:cubicBezTo>
                  <a:cubicBezTo>
                    <a:pt x="1168" y="4962"/>
                    <a:pt x="59" y="3852"/>
                    <a:pt x="59" y="2510"/>
                  </a:cubicBezTo>
                  <a:cubicBezTo>
                    <a:pt x="1" y="1167"/>
                    <a:pt x="1110" y="58"/>
                    <a:pt x="245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399" name="Google Shape;16399;p33"/>
            <p:cNvSpPr/>
            <p:nvPr/>
          </p:nvSpPr>
          <p:spPr>
            <a:xfrm>
              <a:off x="3847925" y="4868350"/>
              <a:ext cx="121150" cy="121150"/>
            </a:xfrm>
            <a:custGeom>
              <a:avLst/>
              <a:gdLst/>
              <a:ahLst/>
              <a:cxnLst/>
              <a:rect l="l" t="t" r="r" b="b"/>
              <a:pathLst>
                <a:path w="4846" h="4846" extrusionOk="0">
                  <a:moveTo>
                    <a:pt x="4845" y="2394"/>
                  </a:moveTo>
                  <a:cubicBezTo>
                    <a:pt x="4845" y="3736"/>
                    <a:pt x="3795" y="4845"/>
                    <a:pt x="2452" y="4845"/>
                  </a:cubicBezTo>
                  <a:cubicBezTo>
                    <a:pt x="1168" y="4845"/>
                    <a:pt x="59" y="3795"/>
                    <a:pt x="59" y="2452"/>
                  </a:cubicBezTo>
                  <a:cubicBezTo>
                    <a:pt x="1" y="1110"/>
                    <a:pt x="1110" y="59"/>
                    <a:pt x="2394" y="59"/>
                  </a:cubicBezTo>
                  <a:cubicBezTo>
                    <a:pt x="3736" y="1"/>
                    <a:pt x="4845" y="1110"/>
                    <a:pt x="4845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0" name="Google Shape;16400;p33"/>
            <p:cNvSpPr/>
            <p:nvPr/>
          </p:nvSpPr>
          <p:spPr>
            <a:xfrm>
              <a:off x="1644450" y="2660475"/>
              <a:ext cx="119675" cy="119700"/>
            </a:xfrm>
            <a:custGeom>
              <a:avLst/>
              <a:gdLst/>
              <a:ahLst/>
              <a:cxnLst/>
              <a:rect l="l" t="t" r="r" b="b"/>
              <a:pathLst>
                <a:path w="4787" h="4788" extrusionOk="0">
                  <a:moveTo>
                    <a:pt x="2393" y="1"/>
                  </a:moveTo>
                  <a:cubicBezTo>
                    <a:pt x="3678" y="1"/>
                    <a:pt x="4787" y="1052"/>
                    <a:pt x="4787" y="2394"/>
                  </a:cubicBezTo>
                  <a:cubicBezTo>
                    <a:pt x="4787" y="3678"/>
                    <a:pt x="3736" y="4787"/>
                    <a:pt x="2393" y="4787"/>
                  </a:cubicBezTo>
                  <a:cubicBezTo>
                    <a:pt x="1109" y="4787"/>
                    <a:pt x="0" y="3737"/>
                    <a:pt x="0" y="2394"/>
                  </a:cubicBezTo>
                  <a:cubicBezTo>
                    <a:pt x="0" y="1110"/>
                    <a:pt x="1051" y="1"/>
                    <a:pt x="23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1" name="Google Shape;16401;p33"/>
            <p:cNvSpPr/>
            <p:nvPr/>
          </p:nvSpPr>
          <p:spPr>
            <a:xfrm>
              <a:off x="3605700" y="4868350"/>
              <a:ext cx="121125" cy="121150"/>
            </a:xfrm>
            <a:custGeom>
              <a:avLst/>
              <a:gdLst/>
              <a:ahLst/>
              <a:cxnLst/>
              <a:rect l="l" t="t" r="r" b="b"/>
              <a:pathLst>
                <a:path w="4845" h="4846" extrusionOk="0">
                  <a:moveTo>
                    <a:pt x="4787" y="2394"/>
                  </a:moveTo>
                  <a:cubicBezTo>
                    <a:pt x="4845" y="3736"/>
                    <a:pt x="3736" y="4845"/>
                    <a:pt x="2452" y="4845"/>
                  </a:cubicBezTo>
                  <a:cubicBezTo>
                    <a:pt x="1109" y="4845"/>
                    <a:pt x="59" y="3795"/>
                    <a:pt x="0" y="2452"/>
                  </a:cubicBezTo>
                  <a:cubicBezTo>
                    <a:pt x="0" y="1110"/>
                    <a:pt x="1051" y="59"/>
                    <a:pt x="2393" y="59"/>
                  </a:cubicBezTo>
                  <a:cubicBezTo>
                    <a:pt x="3736" y="1"/>
                    <a:pt x="4787" y="1110"/>
                    <a:pt x="4787" y="23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2" name="Google Shape;16402;p33"/>
            <p:cNvSpPr/>
            <p:nvPr/>
          </p:nvSpPr>
          <p:spPr>
            <a:xfrm>
              <a:off x="4342625" y="699250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8"/>
                  </a:moveTo>
                  <a:cubicBezTo>
                    <a:pt x="1051" y="4728"/>
                    <a:pt x="59" y="3736"/>
                    <a:pt x="59" y="2393"/>
                  </a:cubicBezTo>
                  <a:cubicBezTo>
                    <a:pt x="0" y="1051"/>
                    <a:pt x="1051" y="0"/>
                    <a:pt x="2452" y="0"/>
                  </a:cubicBezTo>
                  <a:cubicBezTo>
                    <a:pt x="3736" y="58"/>
                    <a:pt x="4787" y="1051"/>
                    <a:pt x="4728" y="2393"/>
                  </a:cubicBezTo>
                  <a:cubicBezTo>
                    <a:pt x="4728" y="3736"/>
                    <a:pt x="3736" y="4728"/>
                    <a:pt x="2393" y="47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3" name="Google Shape;16403;p33"/>
            <p:cNvSpPr/>
            <p:nvPr/>
          </p:nvSpPr>
          <p:spPr>
            <a:xfrm>
              <a:off x="5568400" y="38906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8" y="2393"/>
                  </a:moveTo>
                  <a:cubicBezTo>
                    <a:pt x="4728" y="3736"/>
                    <a:pt x="3736" y="4728"/>
                    <a:pt x="2394" y="4728"/>
                  </a:cubicBezTo>
                  <a:cubicBezTo>
                    <a:pt x="1051" y="4728"/>
                    <a:pt x="0" y="3678"/>
                    <a:pt x="0" y="2335"/>
                  </a:cubicBezTo>
                  <a:cubicBezTo>
                    <a:pt x="59" y="1051"/>
                    <a:pt x="1109" y="0"/>
                    <a:pt x="2394" y="0"/>
                  </a:cubicBezTo>
                  <a:cubicBezTo>
                    <a:pt x="3736" y="59"/>
                    <a:pt x="4728" y="1051"/>
                    <a:pt x="4728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4" name="Google Shape;16404;p33"/>
            <p:cNvSpPr/>
            <p:nvPr/>
          </p:nvSpPr>
          <p:spPr>
            <a:xfrm>
              <a:off x="2134750" y="41343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4729" y="2393"/>
                  </a:moveTo>
                  <a:cubicBezTo>
                    <a:pt x="4670" y="3678"/>
                    <a:pt x="3678" y="4728"/>
                    <a:pt x="2336" y="4670"/>
                  </a:cubicBezTo>
                  <a:cubicBezTo>
                    <a:pt x="993" y="4670"/>
                    <a:pt x="1" y="3619"/>
                    <a:pt x="1" y="2277"/>
                  </a:cubicBezTo>
                  <a:cubicBezTo>
                    <a:pt x="59" y="992"/>
                    <a:pt x="1051" y="0"/>
                    <a:pt x="2394" y="0"/>
                  </a:cubicBezTo>
                  <a:cubicBezTo>
                    <a:pt x="3736" y="0"/>
                    <a:pt x="4729" y="1051"/>
                    <a:pt x="4670" y="23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5" name="Google Shape;16405;p33"/>
            <p:cNvSpPr/>
            <p:nvPr/>
          </p:nvSpPr>
          <p:spPr>
            <a:xfrm>
              <a:off x="2381375" y="43809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5" y="4729"/>
                  </a:moveTo>
                  <a:cubicBezTo>
                    <a:pt x="993" y="4670"/>
                    <a:pt x="0" y="3678"/>
                    <a:pt x="0" y="2336"/>
                  </a:cubicBezTo>
                  <a:cubicBezTo>
                    <a:pt x="0" y="993"/>
                    <a:pt x="1109" y="1"/>
                    <a:pt x="2452" y="1"/>
                  </a:cubicBezTo>
                  <a:cubicBezTo>
                    <a:pt x="3736" y="59"/>
                    <a:pt x="4728" y="1110"/>
                    <a:pt x="4728" y="2394"/>
                  </a:cubicBezTo>
                  <a:cubicBezTo>
                    <a:pt x="4670" y="3736"/>
                    <a:pt x="3619" y="4729"/>
                    <a:pt x="2335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6" name="Google Shape;16406;p33"/>
            <p:cNvSpPr/>
            <p:nvPr/>
          </p:nvSpPr>
          <p:spPr>
            <a:xfrm>
              <a:off x="4097450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2336" y="0"/>
                  </a:moveTo>
                  <a:cubicBezTo>
                    <a:pt x="3620" y="0"/>
                    <a:pt x="4671" y="993"/>
                    <a:pt x="4671" y="2277"/>
                  </a:cubicBezTo>
                  <a:cubicBezTo>
                    <a:pt x="4671" y="3619"/>
                    <a:pt x="3678" y="4612"/>
                    <a:pt x="2336" y="4670"/>
                  </a:cubicBezTo>
                  <a:cubicBezTo>
                    <a:pt x="1052" y="4670"/>
                    <a:pt x="1" y="3619"/>
                    <a:pt x="1" y="2335"/>
                  </a:cubicBezTo>
                  <a:cubicBezTo>
                    <a:pt x="1" y="993"/>
                    <a:pt x="993" y="0"/>
                    <a:pt x="233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7" name="Google Shape;16407;p33"/>
            <p:cNvSpPr/>
            <p:nvPr/>
          </p:nvSpPr>
          <p:spPr>
            <a:xfrm>
              <a:off x="5815025" y="2171625"/>
              <a:ext cx="119675" cy="118225"/>
            </a:xfrm>
            <a:custGeom>
              <a:avLst/>
              <a:gdLst/>
              <a:ahLst/>
              <a:cxnLst/>
              <a:rect l="l" t="t" r="r" b="b"/>
              <a:pathLst>
                <a:path w="4787" h="4729" extrusionOk="0">
                  <a:moveTo>
                    <a:pt x="2393" y="4729"/>
                  </a:moveTo>
                  <a:cubicBezTo>
                    <a:pt x="1051" y="4729"/>
                    <a:pt x="0" y="3678"/>
                    <a:pt x="0" y="2336"/>
                  </a:cubicBezTo>
                  <a:cubicBezTo>
                    <a:pt x="58" y="1052"/>
                    <a:pt x="1051" y="1"/>
                    <a:pt x="2393" y="1"/>
                  </a:cubicBezTo>
                  <a:cubicBezTo>
                    <a:pt x="3736" y="1"/>
                    <a:pt x="4786" y="1052"/>
                    <a:pt x="4728" y="2394"/>
                  </a:cubicBezTo>
                  <a:cubicBezTo>
                    <a:pt x="4728" y="3737"/>
                    <a:pt x="3677" y="4729"/>
                    <a:pt x="2393" y="472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8" name="Google Shape;16408;p33"/>
            <p:cNvSpPr/>
            <p:nvPr/>
          </p:nvSpPr>
          <p:spPr>
            <a:xfrm>
              <a:off x="5816475" y="33988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0"/>
                  </a:moveTo>
                  <a:cubicBezTo>
                    <a:pt x="3619" y="0"/>
                    <a:pt x="4670" y="993"/>
                    <a:pt x="4670" y="2335"/>
                  </a:cubicBezTo>
                  <a:cubicBezTo>
                    <a:pt x="4670" y="3619"/>
                    <a:pt x="3619" y="4670"/>
                    <a:pt x="2335" y="4670"/>
                  </a:cubicBezTo>
                  <a:cubicBezTo>
                    <a:pt x="993" y="4670"/>
                    <a:pt x="0" y="3619"/>
                    <a:pt x="0" y="2335"/>
                  </a:cubicBezTo>
                  <a:cubicBezTo>
                    <a:pt x="0" y="993"/>
                    <a:pt x="993" y="0"/>
                    <a:pt x="23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09" name="Google Shape;16409;p33"/>
            <p:cNvSpPr/>
            <p:nvPr/>
          </p:nvSpPr>
          <p:spPr>
            <a:xfrm>
              <a:off x="1644450" y="2907100"/>
              <a:ext cx="118225" cy="119675"/>
            </a:xfrm>
            <a:custGeom>
              <a:avLst/>
              <a:gdLst/>
              <a:ahLst/>
              <a:cxnLst/>
              <a:rect l="l" t="t" r="r" b="b"/>
              <a:pathLst>
                <a:path w="4729" h="4787" extrusionOk="0">
                  <a:moveTo>
                    <a:pt x="2335" y="59"/>
                  </a:moveTo>
                  <a:cubicBezTo>
                    <a:pt x="3678" y="1"/>
                    <a:pt x="4728" y="1051"/>
                    <a:pt x="4728" y="2394"/>
                  </a:cubicBezTo>
                  <a:cubicBezTo>
                    <a:pt x="4728" y="3736"/>
                    <a:pt x="3736" y="4729"/>
                    <a:pt x="2452" y="4787"/>
                  </a:cubicBezTo>
                  <a:cubicBezTo>
                    <a:pt x="1109" y="4787"/>
                    <a:pt x="0" y="3736"/>
                    <a:pt x="0" y="2394"/>
                  </a:cubicBezTo>
                  <a:cubicBezTo>
                    <a:pt x="0" y="1110"/>
                    <a:pt x="1051" y="59"/>
                    <a:pt x="233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0" name="Google Shape;16410;p33"/>
            <p:cNvSpPr/>
            <p:nvPr/>
          </p:nvSpPr>
          <p:spPr>
            <a:xfrm>
              <a:off x="2627975" y="945850"/>
              <a:ext cx="118225" cy="118225"/>
            </a:xfrm>
            <a:custGeom>
              <a:avLst/>
              <a:gdLst/>
              <a:ahLst/>
              <a:cxnLst/>
              <a:rect l="l" t="t" r="r" b="b"/>
              <a:pathLst>
                <a:path w="4729" h="4729" extrusionOk="0">
                  <a:moveTo>
                    <a:pt x="2336" y="1"/>
                  </a:moveTo>
                  <a:cubicBezTo>
                    <a:pt x="3678" y="1"/>
                    <a:pt x="4729" y="1051"/>
                    <a:pt x="4729" y="2336"/>
                  </a:cubicBezTo>
                  <a:cubicBezTo>
                    <a:pt x="4729" y="3678"/>
                    <a:pt x="3678" y="4729"/>
                    <a:pt x="2336" y="4729"/>
                  </a:cubicBezTo>
                  <a:cubicBezTo>
                    <a:pt x="993" y="4729"/>
                    <a:pt x="1" y="3678"/>
                    <a:pt x="1" y="2394"/>
                  </a:cubicBezTo>
                  <a:cubicBezTo>
                    <a:pt x="1" y="1051"/>
                    <a:pt x="1052" y="59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1" name="Google Shape;16411;p33"/>
            <p:cNvSpPr/>
            <p:nvPr/>
          </p:nvSpPr>
          <p:spPr>
            <a:xfrm>
              <a:off x="1645900" y="2419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335" y="1"/>
                  </a:moveTo>
                  <a:cubicBezTo>
                    <a:pt x="3678" y="1"/>
                    <a:pt x="4670" y="993"/>
                    <a:pt x="4670" y="2336"/>
                  </a:cubicBezTo>
                  <a:cubicBezTo>
                    <a:pt x="4670" y="3620"/>
                    <a:pt x="3620" y="4670"/>
                    <a:pt x="2335" y="4670"/>
                  </a:cubicBezTo>
                  <a:cubicBezTo>
                    <a:pt x="993" y="4670"/>
                    <a:pt x="1" y="3620"/>
                    <a:pt x="1" y="2336"/>
                  </a:cubicBezTo>
                  <a:cubicBezTo>
                    <a:pt x="1" y="993"/>
                    <a:pt x="1051" y="1"/>
                    <a:pt x="23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2" name="Google Shape;16412;p33"/>
            <p:cNvSpPr/>
            <p:nvPr/>
          </p:nvSpPr>
          <p:spPr>
            <a:xfrm>
              <a:off x="3118300" y="700700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2277" y="4612"/>
                  </a:moveTo>
                  <a:cubicBezTo>
                    <a:pt x="993" y="4612"/>
                    <a:pt x="0" y="3561"/>
                    <a:pt x="0" y="2219"/>
                  </a:cubicBezTo>
                  <a:cubicBezTo>
                    <a:pt x="59" y="993"/>
                    <a:pt x="1109" y="0"/>
                    <a:pt x="2394" y="0"/>
                  </a:cubicBezTo>
                  <a:cubicBezTo>
                    <a:pt x="3678" y="0"/>
                    <a:pt x="4670" y="1109"/>
                    <a:pt x="4670" y="2394"/>
                  </a:cubicBezTo>
                  <a:cubicBezTo>
                    <a:pt x="4612" y="3678"/>
                    <a:pt x="3561" y="4670"/>
                    <a:pt x="2277" y="461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3" name="Google Shape;16413;p33"/>
            <p:cNvSpPr/>
            <p:nvPr/>
          </p:nvSpPr>
          <p:spPr>
            <a:xfrm>
              <a:off x="1645900" y="3155175"/>
              <a:ext cx="116775" cy="116775"/>
            </a:xfrm>
            <a:custGeom>
              <a:avLst/>
              <a:gdLst/>
              <a:ahLst/>
              <a:cxnLst/>
              <a:rect l="l" t="t" r="r" b="b"/>
              <a:pathLst>
                <a:path w="4671" h="4671" extrusionOk="0">
                  <a:moveTo>
                    <a:pt x="4670" y="2335"/>
                  </a:moveTo>
                  <a:cubicBezTo>
                    <a:pt x="4670" y="3678"/>
                    <a:pt x="3620" y="4670"/>
                    <a:pt x="2277" y="4670"/>
                  </a:cubicBezTo>
                  <a:cubicBezTo>
                    <a:pt x="1051" y="4612"/>
                    <a:pt x="1" y="3620"/>
                    <a:pt x="1" y="2335"/>
                  </a:cubicBezTo>
                  <a:cubicBezTo>
                    <a:pt x="1" y="1051"/>
                    <a:pt x="1051" y="1"/>
                    <a:pt x="2394" y="59"/>
                  </a:cubicBezTo>
                  <a:cubicBezTo>
                    <a:pt x="3620" y="59"/>
                    <a:pt x="4670" y="1110"/>
                    <a:pt x="4670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4" name="Google Shape;16414;p33"/>
            <p:cNvSpPr/>
            <p:nvPr/>
          </p:nvSpPr>
          <p:spPr>
            <a:xfrm>
              <a:off x="1892525" y="1682775"/>
              <a:ext cx="116750" cy="116775"/>
            </a:xfrm>
            <a:custGeom>
              <a:avLst/>
              <a:gdLst/>
              <a:ahLst/>
              <a:cxnLst/>
              <a:rect l="l" t="t" r="r" b="b"/>
              <a:pathLst>
                <a:path w="4670" h="4671" extrusionOk="0">
                  <a:moveTo>
                    <a:pt x="4670" y="2336"/>
                  </a:moveTo>
                  <a:cubicBezTo>
                    <a:pt x="4670" y="3620"/>
                    <a:pt x="3619" y="4670"/>
                    <a:pt x="2277" y="4670"/>
                  </a:cubicBezTo>
                  <a:cubicBezTo>
                    <a:pt x="1051" y="4670"/>
                    <a:pt x="0" y="3620"/>
                    <a:pt x="0" y="2394"/>
                  </a:cubicBezTo>
                  <a:cubicBezTo>
                    <a:pt x="0" y="1051"/>
                    <a:pt x="1051" y="1"/>
                    <a:pt x="2335" y="59"/>
                  </a:cubicBezTo>
                  <a:cubicBezTo>
                    <a:pt x="3619" y="59"/>
                    <a:pt x="4611" y="1051"/>
                    <a:pt x="4670" y="23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5" name="Google Shape;16415;p33"/>
            <p:cNvSpPr/>
            <p:nvPr/>
          </p:nvSpPr>
          <p:spPr>
            <a:xfrm>
              <a:off x="4832925" y="4629025"/>
              <a:ext cx="116775" cy="115325"/>
            </a:xfrm>
            <a:custGeom>
              <a:avLst/>
              <a:gdLst/>
              <a:ahLst/>
              <a:cxnLst/>
              <a:rect l="l" t="t" r="r" b="b"/>
              <a:pathLst>
                <a:path w="4671" h="4613" extrusionOk="0">
                  <a:moveTo>
                    <a:pt x="2336" y="1"/>
                  </a:moveTo>
                  <a:cubicBezTo>
                    <a:pt x="3678" y="1"/>
                    <a:pt x="4670" y="1051"/>
                    <a:pt x="4670" y="2336"/>
                  </a:cubicBezTo>
                  <a:cubicBezTo>
                    <a:pt x="4670" y="3620"/>
                    <a:pt x="3620" y="4612"/>
                    <a:pt x="2336" y="4612"/>
                  </a:cubicBezTo>
                  <a:cubicBezTo>
                    <a:pt x="1051" y="4612"/>
                    <a:pt x="1" y="3561"/>
                    <a:pt x="59" y="2277"/>
                  </a:cubicBezTo>
                  <a:cubicBezTo>
                    <a:pt x="59" y="993"/>
                    <a:pt x="1110" y="1"/>
                    <a:pt x="2336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6" name="Google Shape;16416;p33"/>
            <p:cNvSpPr/>
            <p:nvPr/>
          </p:nvSpPr>
          <p:spPr>
            <a:xfrm>
              <a:off x="3360525" y="4871275"/>
              <a:ext cx="116775" cy="116750"/>
            </a:xfrm>
            <a:custGeom>
              <a:avLst/>
              <a:gdLst/>
              <a:ahLst/>
              <a:cxnLst/>
              <a:rect l="l" t="t" r="r" b="b"/>
              <a:pathLst>
                <a:path w="4671" h="4670" extrusionOk="0">
                  <a:moveTo>
                    <a:pt x="4671" y="2335"/>
                  </a:moveTo>
                  <a:cubicBezTo>
                    <a:pt x="4671" y="3619"/>
                    <a:pt x="3620" y="4670"/>
                    <a:pt x="2277" y="4612"/>
                  </a:cubicBezTo>
                  <a:cubicBezTo>
                    <a:pt x="1052" y="4612"/>
                    <a:pt x="1" y="3561"/>
                    <a:pt x="1" y="2335"/>
                  </a:cubicBezTo>
                  <a:cubicBezTo>
                    <a:pt x="1" y="993"/>
                    <a:pt x="1052" y="0"/>
                    <a:pt x="2394" y="0"/>
                  </a:cubicBezTo>
                  <a:cubicBezTo>
                    <a:pt x="3678" y="0"/>
                    <a:pt x="4671" y="1051"/>
                    <a:pt x="4671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7" name="Google Shape;16417;p33"/>
            <p:cNvSpPr/>
            <p:nvPr/>
          </p:nvSpPr>
          <p:spPr>
            <a:xfrm>
              <a:off x="1889600" y="3890650"/>
              <a:ext cx="113850" cy="112375"/>
            </a:xfrm>
            <a:custGeom>
              <a:avLst/>
              <a:gdLst/>
              <a:ahLst/>
              <a:cxnLst/>
              <a:rect l="l" t="t" r="r" b="b"/>
              <a:pathLst>
                <a:path w="4554" h="4495" extrusionOk="0">
                  <a:moveTo>
                    <a:pt x="4553" y="2277"/>
                  </a:moveTo>
                  <a:cubicBezTo>
                    <a:pt x="4495" y="3503"/>
                    <a:pt x="3503" y="4495"/>
                    <a:pt x="2277" y="4495"/>
                  </a:cubicBezTo>
                  <a:cubicBezTo>
                    <a:pt x="993" y="4436"/>
                    <a:pt x="0" y="3386"/>
                    <a:pt x="59" y="2160"/>
                  </a:cubicBezTo>
                  <a:cubicBezTo>
                    <a:pt x="117" y="934"/>
                    <a:pt x="1109" y="0"/>
                    <a:pt x="2277" y="0"/>
                  </a:cubicBezTo>
                  <a:cubicBezTo>
                    <a:pt x="3561" y="0"/>
                    <a:pt x="4553" y="993"/>
                    <a:pt x="4553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8" name="Google Shape;16418;p33"/>
            <p:cNvSpPr/>
            <p:nvPr/>
          </p:nvSpPr>
          <p:spPr>
            <a:xfrm>
              <a:off x="4345525" y="4872725"/>
              <a:ext cx="112400" cy="112400"/>
            </a:xfrm>
            <a:custGeom>
              <a:avLst/>
              <a:gdLst/>
              <a:ahLst/>
              <a:cxnLst/>
              <a:rect l="l" t="t" r="r" b="b"/>
              <a:pathLst>
                <a:path w="4496" h="4496" extrusionOk="0">
                  <a:moveTo>
                    <a:pt x="2277" y="4495"/>
                  </a:moveTo>
                  <a:cubicBezTo>
                    <a:pt x="993" y="4495"/>
                    <a:pt x="1" y="3444"/>
                    <a:pt x="1" y="2219"/>
                  </a:cubicBezTo>
                  <a:cubicBezTo>
                    <a:pt x="59" y="993"/>
                    <a:pt x="1052" y="1"/>
                    <a:pt x="2336" y="1"/>
                  </a:cubicBezTo>
                  <a:cubicBezTo>
                    <a:pt x="3503" y="59"/>
                    <a:pt x="4495" y="1051"/>
                    <a:pt x="4495" y="2219"/>
                  </a:cubicBezTo>
                  <a:cubicBezTo>
                    <a:pt x="4495" y="3503"/>
                    <a:pt x="3503" y="4495"/>
                    <a:pt x="2277" y="449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19" name="Google Shape;16419;p33"/>
            <p:cNvSpPr/>
            <p:nvPr/>
          </p:nvSpPr>
          <p:spPr>
            <a:xfrm>
              <a:off x="2626525" y="4626125"/>
              <a:ext cx="112400" cy="112375"/>
            </a:xfrm>
            <a:custGeom>
              <a:avLst/>
              <a:gdLst/>
              <a:ahLst/>
              <a:cxnLst/>
              <a:rect l="l" t="t" r="r" b="b"/>
              <a:pathLst>
                <a:path w="4496" h="4495" extrusionOk="0">
                  <a:moveTo>
                    <a:pt x="2277" y="0"/>
                  </a:moveTo>
                  <a:cubicBezTo>
                    <a:pt x="3503" y="0"/>
                    <a:pt x="4495" y="1051"/>
                    <a:pt x="4495" y="2276"/>
                  </a:cubicBezTo>
                  <a:cubicBezTo>
                    <a:pt x="4495" y="3502"/>
                    <a:pt x="3444" y="4495"/>
                    <a:pt x="2219" y="4495"/>
                  </a:cubicBezTo>
                  <a:cubicBezTo>
                    <a:pt x="993" y="4495"/>
                    <a:pt x="59" y="3502"/>
                    <a:pt x="1" y="2276"/>
                  </a:cubicBezTo>
                  <a:cubicBezTo>
                    <a:pt x="1" y="1051"/>
                    <a:pt x="1051" y="0"/>
                    <a:pt x="227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0" name="Google Shape;16420;p33"/>
            <p:cNvSpPr/>
            <p:nvPr/>
          </p:nvSpPr>
          <p:spPr>
            <a:xfrm>
              <a:off x="5819400" y="1933775"/>
              <a:ext cx="110925" cy="109475"/>
            </a:xfrm>
            <a:custGeom>
              <a:avLst/>
              <a:gdLst/>
              <a:ahLst/>
              <a:cxnLst/>
              <a:rect l="l" t="t" r="r" b="b"/>
              <a:pathLst>
                <a:path w="4437" h="4379" extrusionOk="0">
                  <a:moveTo>
                    <a:pt x="4436" y="2160"/>
                  </a:moveTo>
                  <a:cubicBezTo>
                    <a:pt x="4436" y="3386"/>
                    <a:pt x="3502" y="4378"/>
                    <a:pt x="2277" y="4378"/>
                  </a:cubicBezTo>
                  <a:cubicBezTo>
                    <a:pt x="992" y="4378"/>
                    <a:pt x="0" y="3444"/>
                    <a:pt x="0" y="2160"/>
                  </a:cubicBezTo>
                  <a:cubicBezTo>
                    <a:pt x="0" y="934"/>
                    <a:pt x="992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1" name="Google Shape;16421;p33"/>
            <p:cNvSpPr/>
            <p:nvPr/>
          </p:nvSpPr>
          <p:spPr>
            <a:xfrm>
              <a:off x="5329075" y="1196850"/>
              <a:ext cx="110925" cy="110925"/>
            </a:xfrm>
            <a:custGeom>
              <a:avLst/>
              <a:gdLst/>
              <a:ahLst/>
              <a:cxnLst/>
              <a:rect l="l" t="t" r="r" b="b"/>
              <a:pathLst>
                <a:path w="4437" h="4437" extrusionOk="0">
                  <a:moveTo>
                    <a:pt x="4437" y="2218"/>
                  </a:moveTo>
                  <a:cubicBezTo>
                    <a:pt x="4437" y="3444"/>
                    <a:pt x="3503" y="4378"/>
                    <a:pt x="2277" y="4437"/>
                  </a:cubicBezTo>
                  <a:cubicBezTo>
                    <a:pt x="993" y="4437"/>
                    <a:pt x="1" y="3444"/>
                    <a:pt x="59" y="2160"/>
                  </a:cubicBezTo>
                  <a:cubicBezTo>
                    <a:pt x="59" y="934"/>
                    <a:pt x="1051" y="0"/>
                    <a:pt x="2277" y="0"/>
                  </a:cubicBezTo>
                  <a:cubicBezTo>
                    <a:pt x="3503" y="0"/>
                    <a:pt x="4437" y="993"/>
                    <a:pt x="4437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2" name="Google Shape;16422;p33"/>
            <p:cNvSpPr/>
            <p:nvPr/>
          </p:nvSpPr>
          <p:spPr>
            <a:xfrm>
              <a:off x="4593600" y="703625"/>
              <a:ext cx="110950" cy="109450"/>
            </a:xfrm>
            <a:custGeom>
              <a:avLst/>
              <a:gdLst/>
              <a:ahLst/>
              <a:cxnLst/>
              <a:rect l="l" t="t" r="r" b="b"/>
              <a:pathLst>
                <a:path w="4438" h="4378" extrusionOk="0">
                  <a:moveTo>
                    <a:pt x="4379" y="2218"/>
                  </a:moveTo>
                  <a:cubicBezTo>
                    <a:pt x="4379" y="3444"/>
                    <a:pt x="3445" y="4378"/>
                    <a:pt x="2219" y="4378"/>
                  </a:cubicBezTo>
                  <a:cubicBezTo>
                    <a:pt x="935" y="4378"/>
                    <a:pt x="1" y="3444"/>
                    <a:pt x="1" y="2160"/>
                  </a:cubicBezTo>
                  <a:cubicBezTo>
                    <a:pt x="59" y="934"/>
                    <a:pt x="993" y="0"/>
                    <a:pt x="2219" y="0"/>
                  </a:cubicBezTo>
                  <a:cubicBezTo>
                    <a:pt x="3445" y="0"/>
                    <a:pt x="4437" y="992"/>
                    <a:pt x="4379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3" name="Google Shape;16423;p33"/>
            <p:cNvSpPr/>
            <p:nvPr/>
          </p:nvSpPr>
          <p:spPr>
            <a:xfrm>
              <a:off x="1648825" y="2174550"/>
              <a:ext cx="110925" cy="112400"/>
            </a:xfrm>
            <a:custGeom>
              <a:avLst/>
              <a:gdLst/>
              <a:ahLst/>
              <a:cxnLst/>
              <a:rect l="l" t="t" r="r" b="b"/>
              <a:pathLst>
                <a:path w="4437" h="4496" extrusionOk="0">
                  <a:moveTo>
                    <a:pt x="4436" y="2277"/>
                  </a:moveTo>
                  <a:cubicBezTo>
                    <a:pt x="4436" y="3503"/>
                    <a:pt x="3503" y="4437"/>
                    <a:pt x="2277" y="4495"/>
                  </a:cubicBezTo>
                  <a:cubicBezTo>
                    <a:pt x="993" y="4495"/>
                    <a:pt x="0" y="3503"/>
                    <a:pt x="0" y="2277"/>
                  </a:cubicBezTo>
                  <a:cubicBezTo>
                    <a:pt x="0" y="993"/>
                    <a:pt x="993" y="1"/>
                    <a:pt x="2218" y="59"/>
                  </a:cubicBezTo>
                  <a:cubicBezTo>
                    <a:pt x="3444" y="59"/>
                    <a:pt x="4436" y="993"/>
                    <a:pt x="4436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4" name="Google Shape;16424;p33"/>
            <p:cNvSpPr/>
            <p:nvPr/>
          </p:nvSpPr>
          <p:spPr>
            <a:xfrm>
              <a:off x="3121225" y="4875650"/>
              <a:ext cx="109450" cy="108000"/>
            </a:xfrm>
            <a:custGeom>
              <a:avLst/>
              <a:gdLst/>
              <a:ahLst/>
              <a:cxnLst/>
              <a:rect l="l" t="t" r="r" b="b"/>
              <a:pathLst>
                <a:path w="4378" h="4320" extrusionOk="0">
                  <a:moveTo>
                    <a:pt x="4378" y="2160"/>
                  </a:moveTo>
                  <a:cubicBezTo>
                    <a:pt x="4378" y="3386"/>
                    <a:pt x="3386" y="4320"/>
                    <a:pt x="2160" y="4320"/>
                  </a:cubicBezTo>
                  <a:cubicBezTo>
                    <a:pt x="934" y="4320"/>
                    <a:pt x="0" y="3327"/>
                    <a:pt x="59" y="2102"/>
                  </a:cubicBezTo>
                  <a:cubicBezTo>
                    <a:pt x="59" y="876"/>
                    <a:pt x="1051" y="0"/>
                    <a:pt x="2218" y="0"/>
                  </a:cubicBezTo>
                  <a:cubicBezTo>
                    <a:pt x="3444" y="0"/>
                    <a:pt x="4378" y="934"/>
                    <a:pt x="4378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5" name="Google Shape;16425;p33"/>
            <p:cNvSpPr/>
            <p:nvPr/>
          </p:nvSpPr>
          <p:spPr>
            <a:xfrm>
              <a:off x="1648825" y="3401800"/>
              <a:ext cx="110925" cy="109450"/>
            </a:xfrm>
            <a:custGeom>
              <a:avLst/>
              <a:gdLst/>
              <a:ahLst/>
              <a:cxnLst/>
              <a:rect l="l" t="t" r="r" b="b"/>
              <a:pathLst>
                <a:path w="4437" h="4378" extrusionOk="0">
                  <a:moveTo>
                    <a:pt x="59" y="2160"/>
                  </a:moveTo>
                  <a:cubicBezTo>
                    <a:pt x="59" y="934"/>
                    <a:pt x="993" y="0"/>
                    <a:pt x="2277" y="59"/>
                  </a:cubicBezTo>
                  <a:cubicBezTo>
                    <a:pt x="3444" y="59"/>
                    <a:pt x="4436" y="1051"/>
                    <a:pt x="4378" y="2277"/>
                  </a:cubicBezTo>
                  <a:cubicBezTo>
                    <a:pt x="4378" y="3444"/>
                    <a:pt x="3386" y="4378"/>
                    <a:pt x="2218" y="4378"/>
                  </a:cubicBezTo>
                  <a:cubicBezTo>
                    <a:pt x="993" y="4378"/>
                    <a:pt x="0" y="3444"/>
                    <a:pt x="59" y="216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6" name="Google Shape;16426;p33"/>
            <p:cNvSpPr/>
            <p:nvPr/>
          </p:nvSpPr>
          <p:spPr>
            <a:xfrm>
              <a:off x="5574225" y="1440550"/>
              <a:ext cx="108025" cy="108000"/>
            </a:xfrm>
            <a:custGeom>
              <a:avLst/>
              <a:gdLst/>
              <a:ahLst/>
              <a:cxnLst/>
              <a:rect l="l" t="t" r="r" b="b"/>
              <a:pathLst>
                <a:path w="4321" h="4320" extrusionOk="0">
                  <a:moveTo>
                    <a:pt x="2161" y="4320"/>
                  </a:moveTo>
                  <a:cubicBezTo>
                    <a:pt x="993" y="4320"/>
                    <a:pt x="1" y="3386"/>
                    <a:pt x="1" y="2218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328" y="0"/>
                    <a:pt x="4320" y="934"/>
                    <a:pt x="4320" y="2160"/>
                  </a:cubicBezTo>
                  <a:cubicBezTo>
                    <a:pt x="4320" y="3327"/>
                    <a:pt x="3386" y="4320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7" name="Google Shape;16427;p33"/>
            <p:cNvSpPr/>
            <p:nvPr/>
          </p:nvSpPr>
          <p:spPr>
            <a:xfrm>
              <a:off x="5820850" y="3649875"/>
              <a:ext cx="108000" cy="108000"/>
            </a:xfrm>
            <a:custGeom>
              <a:avLst/>
              <a:gdLst/>
              <a:ahLst/>
              <a:cxnLst/>
              <a:rect l="l" t="t" r="r" b="b"/>
              <a:pathLst>
                <a:path w="4320" h="4320" extrusionOk="0">
                  <a:moveTo>
                    <a:pt x="2160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1" y="992"/>
                    <a:pt x="993" y="0"/>
                    <a:pt x="2160" y="0"/>
                  </a:cubicBezTo>
                  <a:cubicBezTo>
                    <a:pt x="3328" y="0"/>
                    <a:pt x="4320" y="992"/>
                    <a:pt x="4320" y="2160"/>
                  </a:cubicBezTo>
                  <a:cubicBezTo>
                    <a:pt x="4320" y="3327"/>
                    <a:pt x="3328" y="4320"/>
                    <a:pt x="2160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8" name="Google Shape;16428;p33"/>
            <p:cNvSpPr/>
            <p:nvPr/>
          </p:nvSpPr>
          <p:spPr>
            <a:xfrm>
              <a:off x="5083925" y="950225"/>
              <a:ext cx="109475" cy="109475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4320" y="2161"/>
                  </a:moveTo>
                  <a:cubicBezTo>
                    <a:pt x="4378" y="3328"/>
                    <a:pt x="3386" y="4320"/>
                    <a:pt x="2219" y="4379"/>
                  </a:cubicBezTo>
                  <a:cubicBezTo>
                    <a:pt x="1051" y="4379"/>
                    <a:pt x="59" y="3445"/>
                    <a:pt x="0" y="2219"/>
                  </a:cubicBezTo>
                  <a:cubicBezTo>
                    <a:pt x="0" y="1051"/>
                    <a:pt x="993" y="59"/>
                    <a:pt x="2160" y="59"/>
                  </a:cubicBezTo>
                  <a:cubicBezTo>
                    <a:pt x="3328" y="1"/>
                    <a:pt x="4320" y="993"/>
                    <a:pt x="4320" y="216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29" name="Google Shape;16429;p33"/>
            <p:cNvSpPr/>
            <p:nvPr/>
          </p:nvSpPr>
          <p:spPr>
            <a:xfrm>
              <a:off x="2876050" y="703625"/>
              <a:ext cx="108025" cy="109450"/>
            </a:xfrm>
            <a:custGeom>
              <a:avLst/>
              <a:gdLst/>
              <a:ahLst/>
              <a:cxnLst/>
              <a:rect l="l" t="t" r="r" b="b"/>
              <a:pathLst>
                <a:path w="4321" h="4378" extrusionOk="0">
                  <a:moveTo>
                    <a:pt x="2161" y="4320"/>
                  </a:moveTo>
                  <a:cubicBezTo>
                    <a:pt x="993" y="4320"/>
                    <a:pt x="1" y="3327"/>
                    <a:pt x="1" y="2160"/>
                  </a:cubicBezTo>
                  <a:cubicBezTo>
                    <a:pt x="59" y="992"/>
                    <a:pt x="1052" y="0"/>
                    <a:pt x="2219" y="59"/>
                  </a:cubicBezTo>
                  <a:cubicBezTo>
                    <a:pt x="3328" y="59"/>
                    <a:pt x="4320" y="1051"/>
                    <a:pt x="4320" y="2218"/>
                  </a:cubicBezTo>
                  <a:cubicBezTo>
                    <a:pt x="4320" y="3386"/>
                    <a:pt x="3328" y="4378"/>
                    <a:pt x="2161" y="432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0" name="Google Shape;16430;p33"/>
            <p:cNvSpPr/>
            <p:nvPr/>
          </p:nvSpPr>
          <p:spPr>
            <a:xfrm>
              <a:off x="5329075" y="4386800"/>
              <a:ext cx="105100" cy="106550"/>
            </a:xfrm>
            <a:custGeom>
              <a:avLst/>
              <a:gdLst/>
              <a:ahLst/>
              <a:cxnLst/>
              <a:rect l="l" t="t" r="r" b="b"/>
              <a:pathLst>
                <a:path w="4204" h="4262" extrusionOk="0">
                  <a:moveTo>
                    <a:pt x="4203" y="2102"/>
                  </a:moveTo>
                  <a:cubicBezTo>
                    <a:pt x="4203" y="3269"/>
                    <a:pt x="3211" y="4203"/>
                    <a:pt x="2102" y="4261"/>
                  </a:cubicBezTo>
                  <a:cubicBezTo>
                    <a:pt x="935" y="4261"/>
                    <a:pt x="1" y="3269"/>
                    <a:pt x="1" y="2102"/>
                  </a:cubicBezTo>
                  <a:cubicBezTo>
                    <a:pt x="1" y="993"/>
                    <a:pt x="935" y="0"/>
                    <a:pt x="2102" y="0"/>
                  </a:cubicBezTo>
                  <a:cubicBezTo>
                    <a:pt x="3211" y="0"/>
                    <a:pt x="4203" y="993"/>
                    <a:pt x="4203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1" name="Google Shape;16431;p33"/>
            <p:cNvSpPr/>
            <p:nvPr/>
          </p:nvSpPr>
          <p:spPr>
            <a:xfrm>
              <a:off x="2140600" y="1195400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2102" y="0"/>
                  </a:moveTo>
                  <a:cubicBezTo>
                    <a:pt x="3211" y="0"/>
                    <a:pt x="4203" y="934"/>
                    <a:pt x="4203" y="2101"/>
                  </a:cubicBezTo>
                  <a:cubicBezTo>
                    <a:pt x="4203" y="3269"/>
                    <a:pt x="3269" y="4203"/>
                    <a:pt x="2102" y="4203"/>
                  </a:cubicBezTo>
                  <a:cubicBezTo>
                    <a:pt x="992" y="4203"/>
                    <a:pt x="59" y="3269"/>
                    <a:pt x="0" y="2160"/>
                  </a:cubicBezTo>
                  <a:cubicBezTo>
                    <a:pt x="0" y="992"/>
                    <a:pt x="934" y="58"/>
                    <a:pt x="2102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2" name="Google Shape;16432;p33"/>
            <p:cNvSpPr/>
            <p:nvPr/>
          </p:nvSpPr>
          <p:spPr>
            <a:xfrm>
              <a:off x="2388675" y="954600"/>
              <a:ext cx="102175" cy="102175"/>
            </a:xfrm>
            <a:custGeom>
              <a:avLst/>
              <a:gdLst/>
              <a:ahLst/>
              <a:cxnLst/>
              <a:rect l="l" t="t" r="r" b="b"/>
              <a:pathLst>
                <a:path w="4087" h="4087" extrusionOk="0">
                  <a:moveTo>
                    <a:pt x="4086" y="2044"/>
                  </a:moveTo>
                  <a:cubicBezTo>
                    <a:pt x="4086" y="3211"/>
                    <a:pt x="3211" y="4087"/>
                    <a:pt x="2043" y="4087"/>
                  </a:cubicBezTo>
                  <a:cubicBezTo>
                    <a:pt x="876" y="4028"/>
                    <a:pt x="0" y="3153"/>
                    <a:pt x="0" y="1986"/>
                  </a:cubicBezTo>
                  <a:cubicBezTo>
                    <a:pt x="59" y="876"/>
                    <a:pt x="934" y="1"/>
                    <a:pt x="2043" y="1"/>
                  </a:cubicBezTo>
                  <a:cubicBezTo>
                    <a:pt x="3211" y="1"/>
                    <a:pt x="4086" y="876"/>
                    <a:pt x="4086" y="20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3" name="Google Shape;16433;p33"/>
            <p:cNvSpPr/>
            <p:nvPr/>
          </p:nvSpPr>
          <p:spPr>
            <a:xfrm>
              <a:off x="5577150" y="4141650"/>
              <a:ext cx="102175" cy="102150"/>
            </a:xfrm>
            <a:custGeom>
              <a:avLst/>
              <a:gdLst/>
              <a:ahLst/>
              <a:cxnLst/>
              <a:rect l="l" t="t" r="r" b="b"/>
              <a:pathLst>
                <a:path w="4087" h="4086" extrusionOk="0">
                  <a:moveTo>
                    <a:pt x="4087" y="2043"/>
                  </a:moveTo>
                  <a:cubicBezTo>
                    <a:pt x="4087" y="3210"/>
                    <a:pt x="3153" y="4086"/>
                    <a:pt x="2044" y="4086"/>
                  </a:cubicBezTo>
                  <a:cubicBezTo>
                    <a:pt x="876" y="4086"/>
                    <a:pt x="1" y="3210"/>
                    <a:pt x="1" y="2043"/>
                  </a:cubicBezTo>
                  <a:cubicBezTo>
                    <a:pt x="1" y="876"/>
                    <a:pt x="876" y="0"/>
                    <a:pt x="2044" y="0"/>
                  </a:cubicBezTo>
                  <a:cubicBezTo>
                    <a:pt x="3211" y="0"/>
                    <a:pt x="4087" y="934"/>
                    <a:pt x="4087" y="204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4" name="Google Shape;16434;p33"/>
            <p:cNvSpPr/>
            <p:nvPr/>
          </p:nvSpPr>
          <p:spPr>
            <a:xfrm>
              <a:off x="4593600" y="4877100"/>
              <a:ext cx="103650" cy="103650"/>
            </a:xfrm>
            <a:custGeom>
              <a:avLst/>
              <a:gdLst/>
              <a:ahLst/>
              <a:cxnLst/>
              <a:rect l="l" t="t" r="r" b="b"/>
              <a:pathLst>
                <a:path w="4146" h="4146" extrusionOk="0">
                  <a:moveTo>
                    <a:pt x="4087" y="2102"/>
                  </a:moveTo>
                  <a:cubicBezTo>
                    <a:pt x="4087" y="3269"/>
                    <a:pt x="3211" y="4145"/>
                    <a:pt x="2044" y="4145"/>
                  </a:cubicBezTo>
                  <a:cubicBezTo>
                    <a:pt x="877" y="4145"/>
                    <a:pt x="1" y="3211"/>
                    <a:pt x="1" y="2044"/>
                  </a:cubicBezTo>
                  <a:cubicBezTo>
                    <a:pt x="1" y="935"/>
                    <a:pt x="935" y="1"/>
                    <a:pt x="2102" y="59"/>
                  </a:cubicBezTo>
                  <a:cubicBezTo>
                    <a:pt x="3211" y="59"/>
                    <a:pt x="4145" y="935"/>
                    <a:pt x="4087" y="21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5" name="Google Shape;16435;p33"/>
            <p:cNvSpPr/>
            <p:nvPr/>
          </p:nvSpPr>
          <p:spPr>
            <a:xfrm>
              <a:off x="1653200" y="1932325"/>
              <a:ext cx="102175" cy="103625"/>
            </a:xfrm>
            <a:custGeom>
              <a:avLst/>
              <a:gdLst/>
              <a:ahLst/>
              <a:cxnLst/>
              <a:rect l="l" t="t" r="r" b="b"/>
              <a:pathLst>
                <a:path w="4087" h="4145" extrusionOk="0">
                  <a:moveTo>
                    <a:pt x="1985" y="4086"/>
                  </a:moveTo>
                  <a:cubicBezTo>
                    <a:pt x="818" y="4086"/>
                    <a:pt x="0" y="3152"/>
                    <a:pt x="0" y="1985"/>
                  </a:cubicBezTo>
                  <a:cubicBezTo>
                    <a:pt x="59" y="876"/>
                    <a:pt x="993" y="0"/>
                    <a:pt x="2160" y="58"/>
                  </a:cubicBezTo>
                  <a:cubicBezTo>
                    <a:pt x="3269" y="117"/>
                    <a:pt x="4086" y="992"/>
                    <a:pt x="4086" y="2160"/>
                  </a:cubicBezTo>
                  <a:cubicBezTo>
                    <a:pt x="4028" y="3269"/>
                    <a:pt x="3152" y="4144"/>
                    <a:pt x="1985" y="41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6" name="Google Shape;16436;p33"/>
            <p:cNvSpPr/>
            <p:nvPr/>
          </p:nvSpPr>
          <p:spPr>
            <a:xfrm>
              <a:off x="6067475" y="2673625"/>
              <a:ext cx="100700" cy="100700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2043" y="4028"/>
                  </a:moveTo>
                  <a:cubicBezTo>
                    <a:pt x="934" y="4028"/>
                    <a:pt x="0" y="3152"/>
                    <a:pt x="0" y="2043"/>
                  </a:cubicBezTo>
                  <a:cubicBezTo>
                    <a:pt x="0" y="934"/>
                    <a:pt x="876" y="0"/>
                    <a:pt x="2043" y="59"/>
                  </a:cubicBezTo>
                  <a:cubicBezTo>
                    <a:pt x="3152" y="59"/>
                    <a:pt x="4028" y="934"/>
                    <a:pt x="4028" y="2043"/>
                  </a:cubicBezTo>
                  <a:cubicBezTo>
                    <a:pt x="4028" y="3152"/>
                    <a:pt x="3152" y="4028"/>
                    <a:pt x="2043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7" name="Google Shape;16437;p33"/>
            <p:cNvSpPr/>
            <p:nvPr/>
          </p:nvSpPr>
          <p:spPr>
            <a:xfrm>
              <a:off x="5088300" y="4636325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876" y="4028"/>
                    <a:pt x="1" y="3153"/>
                    <a:pt x="1" y="1985"/>
                  </a:cubicBezTo>
                  <a:cubicBezTo>
                    <a:pt x="1" y="876"/>
                    <a:pt x="876" y="1"/>
                    <a:pt x="1985" y="1"/>
                  </a:cubicBezTo>
                  <a:cubicBezTo>
                    <a:pt x="3153" y="1"/>
                    <a:pt x="4028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8" name="Google Shape;16438;p33"/>
            <p:cNvSpPr/>
            <p:nvPr/>
          </p:nvSpPr>
          <p:spPr>
            <a:xfrm>
              <a:off x="1899825" y="1443475"/>
              <a:ext cx="102150" cy="102150"/>
            </a:xfrm>
            <a:custGeom>
              <a:avLst/>
              <a:gdLst/>
              <a:ahLst/>
              <a:cxnLst/>
              <a:rect l="l" t="t" r="r" b="b"/>
              <a:pathLst>
                <a:path w="4086" h="4086" extrusionOk="0">
                  <a:moveTo>
                    <a:pt x="2101" y="58"/>
                  </a:moveTo>
                  <a:cubicBezTo>
                    <a:pt x="3210" y="58"/>
                    <a:pt x="4086" y="992"/>
                    <a:pt x="4028" y="2101"/>
                  </a:cubicBezTo>
                  <a:cubicBezTo>
                    <a:pt x="4028" y="3210"/>
                    <a:pt x="3094" y="4086"/>
                    <a:pt x="1926" y="4086"/>
                  </a:cubicBezTo>
                  <a:cubicBezTo>
                    <a:pt x="817" y="4028"/>
                    <a:pt x="0" y="3094"/>
                    <a:pt x="58" y="1985"/>
                  </a:cubicBezTo>
                  <a:cubicBezTo>
                    <a:pt x="58" y="876"/>
                    <a:pt x="992" y="0"/>
                    <a:pt x="2101" y="5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39" name="Google Shape;16439;p33"/>
            <p:cNvSpPr/>
            <p:nvPr/>
          </p:nvSpPr>
          <p:spPr>
            <a:xfrm>
              <a:off x="6066000" y="2917325"/>
              <a:ext cx="102175" cy="100700"/>
            </a:xfrm>
            <a:custGeom>
              <a:avLst/>
              <a:gdLst/>
              <a:ahLst/>
              <a:cxnLst/>
              <a:rect l="l" t="t" r="r" b="b"/>
              <a:pathLst>
                <a:path w="4087" h="4028" extrusionOk="0">
                  <a:moveTo>
                    <a:pt x="4028" y="2043"/>
                  </a:moveTo>
                  <a:cubicBezTo>
                    <a:pt x="4028" y="3094"/>
                    <a:pt x="3094" y="4028"/>
                    <a:pt x="1985" y="3969"/>
                  </a:cubicBezTo>
                  <a:cubicBezTo>
                    <a:pt x="935" y="3969"/>
                    <a:pt x="1" y="3035"/>
                    <a:pt x="59" y="1926"/>
                  </a:cubicBezTo>
                  <a:cubicBezTo>
                    <a:pt x="118" y="876"/>
                    <a:pt x="993" y="0"/>
                    <a:pt x="2044" y="0"/>
                  </a:cubicBezTo>
                  <a:cubicBezTo>
                    <a:pt x="3153" y="0"/>
                    <a:pt x="4087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0" name="Google Shape;16440;p33"/>
            <p:cNvSpPr/>
            <p:nvPr/>
          </p:nvSpPr>
          <p:spPr>
            <a:xfrm>
              <a:off x="2878975" y="4878575"/>
              <a:ext cx="100725" cy="100700"/>
            </a:xfrm>
            <a:custGeom>
              <a:avLst/>
              <a:gdLst/>
              <a:ahLst/>
              <a:cxnLst/>
              <a:rect l="l" t="t" r="r" b="b"/>
              <a:pathLst>
                <a:path w="4029" h="4028" extrusionOk="0">
                  <a:moveTo>
                    <a:pt x="4028" y="1985"/>
                  </a:moveTo>
                  <a:cubicBezTo>
                    <a:pt x="4028" y="3094"/>
                    <a:pt x="3153" y="4028"/>
                    <a:pt x="2044" y="4028"/>
                  </a:cubicBezTo>
                  <a:cubicBezTo>
                    <a:pt x="935" y="4028"/>
                    <a:pt x="1" y="3094"/>
                    <a:pt x="59" y="1985"/>
                  </a:cubicBezTo>
                  <a:cubicBezTo>
                    <a:pt x="59" y="934"/>
                    <a:pt x="935" y="58"/>
                    <a:pt x="1985" y="0"/>
                  </a:cubicBezTo>
                  <a:cubicBezTo>
                    <a:pt x="3094" y="0"/>
                    <a:pt x="4028" y="934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1" name="Google Shape;16441;p33"/>
            <p:cNvSpPr/>
            <p:nvPr/>
          </p:nvSpPr>
          <p:spPr>
            <a:xfrm>
              <a:off x="3862525" y="465750"/>
              <a:ext cx="100700" cy="100725"/>
            </a:xfrm>
            <a:custGeom>
              <a:avLst/>
              <a:gdLst/>
              <a:ahLst/>
              <a:cxnLst/>
              <a:rect l="l" t="t" r="r" b="b"/>
              <a:pathLst>
                <a:path w="4028" h="4029" extrusionOk="0">
                  <a:moveTo>
                    <a:pt x="4028" y="1985"/>
                  </a:moveTo>
                  <a:cubicBezTo>
                    <a:pt x="4028" y="3094"/>
                    <a:pt x="3094" y="4028"/>
                    <a:pt x="1985" y="3970"/>
                  </a:cubicBezTo>
                  <a:cubicBezTo>
                    <a:pt x="934" y="3970"/>
                    <a:pt x="0" y="3094"/>
                    <a:pt x="0" y="1985"/>
                  </a:cubicBezTo>
                  <a:cubicBezTo>
                    <a:pt x="0" y="935"/>
                    <a:pt x="934" y="1"/>
                    <a:pt x="1985" y="1"/>
                  </a:cubicBezTo>
                  <a:cubicBezTo>
                    <a:pt x="3036" y="1"/>
                    <a:pt x="3970" y="876"/>
                    <a:pt x="4028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2" name="Google Shape;16442;p33"/>
            <p:cNvSpPr/>
            <p:nvPr/>
          </p:nvSpPr>
          <p:spPr>
            <a:xfrm>
              <a:off x="3615900" y="465750"/>
              <a:ext cx="100725" cy="100725"/>
            </a:xfrm>
            <a:custGeom>
              <a:avLst/>
              <a:gdLst/>
              <a:ahLst/>
              <a:cxnLst/>
              <a:rect l="l" t="t" r="r" b="b"/>
              <a:pathLst>
                <a:path w="4029" h="4029" extrusionOk="0">
                  <a:moveTo>
                    <a:pt x="2044" y="4028"/>
                  </a:moveTo>
                  <a:cubicBezTo>
                    <a:pt x="935" y="4028"/>
                    <a:pt x="1" y="3094"/>
                    <a:pt x="1" y="2044"/>
                  </a:cubicBezTo>
                  <a:cubicBezTo>
                    <a:pt x="1" y="935"/>
                    <a:pt x="935" y="1"/>
                    <a:pt x="2044" y="1"/>
                  </a:cubicBezTo>
                  <a:cubicBezTo>
                    <a:pt x="3094" y="1"/>
                    <a:pt x="3970" y="876"/>
                    <a:pt x="4028" y="1985"/>
                  </a:cubicBezTo>
                  <a:cubicBezTo>
                    <a:pt x="4028" y="3036"/>
                    <a:pt x="3153" y="3970"/>
                    <a:pt x="2044" y="402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3" name="Google Shape;16443;p33"/>
            <p:cNvSpPr/>
            <p:nvPr/>
          </p:nvSpPr>
          <p:spPr>
            <a:xfrm>
              <a:off x="2143500" y="4389725"/>
              <a:ext cx="100725" cy="99250"/>
            </a:xfrm>
            <a:custGeom>
              <a:avLst/>
              <a:gdLst/>
              <a:ahLst/>
              <a:cxnLst/>
              <a:rect l="l" t="t" r="r" b="b"/>
              <a:pathLst>
                <a:path w="4029" h="3970" extrusionOk="0">
                  <a:moveTo>
                    <a:pt x="3970" y="1985"/>
                  </a:moveTo>
                  <a:cubicBezTo>
                    <a:pt x="4028" y="3035"/>
                    <a:pt x="3095" y="3969"/>
                    <a:pt x="1986" y="3969"/>
                  </a:cubicBezTo>
                  <a:cubicBezTo>
                    <a:pt x="935" y="3969"/>
                    <a:pt x="59" y="3094"/>
                    <a:pt x="1" y="2043"/>
                  </a:cubicBezTo>
                  <a:cubicBezTo>
                    <a:pt x="1" y="934"/>
                    <a:pt x="935" y="0"/>
                    <a:pt x="1986" y="0"/>
                  </a:cubicBezTo>
                  <a:cubicBezTo>
                    <a:pt x="3036" y="0"/>
                    <a:pt x="3970" y="876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4" name="Google Shape;16444;p33"/>
            <p:cNvSpPr/>
            <p:nvPr/>
          </p:nvSpPr>
          <p:spPr>
            <a:xfrm>
              <a:off x="1654650" y="3652775"/>
              <a:ext cx="99250" cy="100725"/>
            </a:xfrm>
            <a:custGeom>
              <a:avLst/>
              <a:gdLst/>
              <a:ahLst/>
              <a:cxnLst/>
              <a:rect l="l" t="t" r="r" b="b"/>
              <a:pathLst>
                <a:path w="3970" h="4029" extrusionOk="0">
                  <a:moveTo>
                    <a:pt x="1985" y="59"/>
                  </a:moveTo>
                  <a:cubicBezTo>
                    <a:pt x="3036" y="1"/>
                    <a:pt x="3970" y="935"/>
                    <a:pt x="3970" y="2044"/>
                  </a:cubicBezTo>
                  <a:cubicBezTo>
                    <a:pt x="3970" y="3095"/>
                    <a:pt x="3094" y="4028"/>
                    <a:pt x="1985" y="4028"/>
                  </a:cubicBezTo>
                  <a:cubicBezTo>
                    <a:pt x="935" y="4028"/>
                    <a:pt x="1" y="3095"/>
                    <a:pt x="1" y="1986"/>
                  </a:cubicBezTo>
                  <a:cubicBezTo>
                    <a:pt x="1" y="935"/>
                    <a:pt x="876" y="59"/>
                    <a:pt x="1985" y="5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5" name="Google Shape;16445;p33"/>
            <p:cNvSpPr/>
            <p:nvPr/>
          </p:nvSpPr>
          <p:spPr>
            <a:xfrm>
              <a:off x="6067475" y="242847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985" y="0"/>
                  </a:moveTo>
                  <a:cubicBezTo>
                    <a:pt x="3035" y="0"/>
                    <a:pt x="3911" y="876"/>
                    <a:pt x="3969" y="1926"/>
                  </a:cubicBezTo>
                  <a:cubicBezTo>
                    <a:pt x="3969" y="2977"/>
                    <a:pt x="3094" y="3911"/>
                    <a:pt x="2043" y="3911"/>
                  </a:cubicBezTo>
                  <a:cubicBezTo>
                    <a:pt x="992" y="3969"/>
                    <a:pt x="59" y="3035"/>
                    <a:pt x="59" y="1985"/>
                  </a:cubicBezTo>
                  <a:cubicBezTo>
                    <a:pt x="0" y="934"/>
                    <a:pt x="934" y="58"/>
                    <a:pt x="198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6" name="Google Shape;16446;p33"/>
            <p:cNvSpPr/>
            <p:nvPr/>
          </p:nvSpPr>
          <p:spPr>
            <a:xfrm>
              <a:off x="4841675" y="709450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3970" y="1985"/>
                  </a:moveTo>
                  <a:cubicBezTo>
                    <a:pt x="3970" y="3036"/>
                    <a:pt x="3036" y="3970"/>
                    <a:pt x="1986" y="3970"/>
                  </a:cubicBezTo>
                  <a:cubicBezTo>
                    <a:pt x="935" y="3911"/>
                    <a:pt x="1" y="2978"/>
                    <a:pt x="59" y="1927"/>
                  </a:cubicBezTo>
                  <a:cubicBezTo>
                    <a:pt x="59" y="876"/>
                    <a:pt x="993" y="1"/>
                    <a:pt x="2044" y="1"/>
                  </a:cubicBezTo>
                  <a:cubicBezTo>
                    <a:pt x="3095" y="1"/>
                    <a:pt x="3970" y="935"/>
                    <a:pt x="3970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7" name="Google Shape;16447;p33"/>
            <p:cNvSpPr/>
            <p:nvPr/>
          </p:nvSpPr>
          <p:spPr>
            <a:xfrm>
              <a:off x="5825225" y="1691525"/>
              <a:ext cx="99250" cy="99275"/>
            </a:xfrm>
            <a:custGeom>
              <a:avLst/>
              <a:gdLst/>
              <a:ahLst/>
              <a:cxnLst/>
              <a:rect l="l" t="t" r="r" b="b"/>
              <a:pathLst>
                <a:path w="3970" h="3971" extrusionOk="0">
                  <a:moveTo>
                    <a:pt x="1985" y="3970"/>
                  </a:moveTo>
                  <a:cubicBezTo>
                    <a:pt x="876" y="3970"/>
                    <a:pt x="1" y="3036"/>
                    <a:pt x="1" y="1986"/>
                  </a:cubicBezTo>
                  <a:cubicBezTo>
                    <a:pt x="1" y="935"/>
                    <a:pt x="935" y="1"/>
                    <a:pt x="1985" y="59"/>
                  </a:cubicBezTo>
                  <a:cubicBezTo>
                    <a:pt x="3036" y="59"/>
                    <a:pt x="3970" y="993"/>
                    <a:pt x="3970" y="2044"/>
                  </a:cubicBezTo>
                  <a:cubicBezTo>
                    <a:pt x="3911" y="3095"/>
                    <a:pt x="3036" y="3970"/>
                    <a:pt x="1985" y="397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8" name="Google Shape;16448;p33"/>
            <p:cNvSpPr/>
            <p:nvPr/>
          </p:nvSpPr>
          <p:spPr>
            <a:xfrm>
              <a:off x="4106225" y="465750"/>
              <a:ext cx="97800" cy="99250"/>
            </a:xfrm>
            <a:custGeom>
              <a:avLst/>
              <a:gdLst/>
              <a:ahLst/>
              <a:cxnLst/>
              <a:rect l="l" t="t" r="r" b="b"/>
              <a:pathLst>
                <a:path w="3912" h="3970" extrusionOk="0">
                  <a:moveTo>
                    <a:pt x="3911" y="1985"/>
                  </a:moveTo>
                  <a:cubicBezTo>
                    <a:pt x="3911" y="3036"/>
                    <a:pt x="3035" y="3970"/>
                    <a:pt x="1985" y="3970"/>
                  </a:cubicBezTo>
                  <a:cubicBezTo>
                    <a:pt x="934" y="3970"/>
                    <a:pt x="0" y="3036"/>
                    <a:pt x="0" y="1985"/>
                  </a:cubicBezTo>
                  <a:cubicBezTo>
                    <a:pt x="0" y="935"/>
                    <a:pt x="876" y="59"/>
                    <a:pt x="1926" y="59"/>
                  </a:cubicBezTo>
                  <a:cubicBezTo>
                    <a:pt x="2977" y="1"/>
                    <a:pt x="3911" y="935"/>
                    <a:pt x="3911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49" name="Google Shape;16449;p33"/>
            <p:cNvSpPr/>
            <p:nvPr/>
          </p:nvSpPr>
          <p:spPr>
            <a:xfrm>
              <a:off x="2393050" y="4634875"/>
              <a:ext cx="94875" cy="96325"/>
            </a:xfrm>
            <a:custGeom>
              <a:avLst/>
              <a:gdLst/>
              <a:ahLst/>
              <a:cxnLst/>
              <a:rect l="l" t="t" r="r" b="b"/>
              <a:pathLst>
                <a:path w="3795" h="3853" extrusionOk="0">
                  <a:moveTo>
                    <a:pt x="3794" y="1868"/>
                  </a:moveTo>
                  <a:cubicBezTo>
                    <a:pt x="3794" y="2977"/>
                    <a:pt x="2977" y="3794"/>
                    <a:pt x="1926" y="3794"/>
                  </a:cubicBezTo>
                  <a:cubicBezTo>
                    <a:pt x="817" y="3853"/>
                    <a:pt x="0" y="2977"/>
                    <a:pt x="0" y="1868"/>
                  </a:cubicBezTo>
                  <a:cubicBezTo>
                    <a:pt x="0" y="817"/>
                    <a:pt x="817" y="0"/>
                    <a:pt x="1926" y="0"/>
                  </a:cubicBezTo>
                  <a:cubicBezTo>
                    <a:pt x="2977" y="0"/>
                    <a:pt x="3794" y="817"/>
                    <a:pt x="3794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0" name="Google Shape;16450;p33"/>
            <p:cNvSpPr/>
            <p:nvPr/>
          </p:nvSpPr>
          <p:spPr>
            <a:xfrm>
              <a:off x="6068925" y="3165400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3853" y="1985"/>
                  </a:moveTo>
                  <a:cubicBezTo>
                    <a:pt x="3853" y="3035"/>
                    <a:pt x="2977" y="3853"/>
                    <a:pt x="1927" y="3853"/>
                  </a:cubicBezTo>
                  <a:cubicBezTo>
                    <a:pt x="818" y="3853"/>
                    <a:pt x="1" y="2977"/>
                    <a:pt x="59" y="1868"/>
                  </a:cubicBezTo>
                  <a:cubicBezTo>
                    <a:pt x="59" y="817"/>
                    <a:pt x="934" y="0"/>
                    <a:pt x="1985" y="0"/>
                  </a:cubicBezTo>
                  <a:cubicBezTo>
                    <a:pt x="3036" y="59"/>
                    <a:pt x="3853" y="934"/>
                    <a:pt x="3853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1" name="Google Shape;16451;p33"/>
            <p:cNvSpPr/>
            <p:nvPr/>
          </p:nvSpPr>
          <p:spPr>
            <a:xfrm>
              <a:off x="3370750" y="467225"/>
              <a:ext cx="96325" cy="96325"/>
            </a:xfrm>
            <a:custGeom>
              <a:avLst/>
              <a:gdLst/>
              <a:ahLst/>
              <a:cxnLst/>
              <a:rect l="l" t="t" r="r" b="b"/>
              <a:pathLst>
                <a:path w="3853" h="3853" extrusionOk="0">
                  <a:moveTo>
                    <a:pt x="1868" y="3853"/>
                  </a:moveTo>
                  <a:cubicBezTo>
                    <a:pt x="818" y="3794"/>
                    <a:pt x="0" y="2977"/>
                    <a:pt x="59" y="1868"/>
                  </a:cubicBezTo>
                  <a:cubicBezTo>
                    <a:pt x="59" y="817"/>
                    <a:pt x="934" y="0"/>
                    <a:pt x="1985" y="59"/>
                  </a:cubicBezTo>
                  <a:cubicBezTo>
                    <a:pt x="3094" y="59"/>
                    <a:pt x="3853" y="934"/>
                    <a:pt x="3853" y="1985"/>
                  </a:cubicBezTo>
                  <a:cubicBezTo>
                    <a:pt x="3795" y="3094"/>
                    <a:pt x="2977" y="3853"/>
                    <a:pt x="1868" y="385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2" name="Google Shape;16452;p33"/>
            <p:cNvSpPr/>
            <p:nvPr/>
          </p:nvSpPr>
          <p:spPr>
            <a:xfrm>
              <a:off x="5828150" y="3902325"/>
              <a:ext cx="93425" cy="94875"/>
            </a:xfrm>
            <a:custGeom>
              <a:avLst/>
              <a:gdLst/>
              <a:ahLst/>
              <a:cxnLst/>
              <a:rect l="l" t="t" r="r" b="b"/>
              <a:pathLst>
                <a:path w="3737" h="3795" extrusionOk="0">
                  <a:moveTo>
                    <a:pt x="3736" y="1926"/>
                  </a:moveTo>
                  <a:cubicBezTo>
                    <a:pt x="3736" y="3036"/>
                    <a:pt x="2861" y="3794"/>
                    <a:pt x="1810" y="3794"/>
                  </a:cubicBezTo>
                  <a:cubicBezTo>
                    <a:pt x="759" y="3736"/>
                    <a:pt x="0" y="2919"/>
                    <a:pt x="0" y="1926"/>
                  </a:cubicBezTo>
                  <a:cubicBezTo>
                    <a:pt x="0" y="817"/>
                    <a:pt x="876" y="0"/>
                    <a:pt x="1927" y="59"/>
                  </a:cubicBezTo>
                  <a:cubicBezTo>
                    <a:pt x="2977" y="59"/>
                    <a:pt x="3736" y="876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3" name="Google Shape;16453;p33"/>
            <p:cNvSpPr/>
            <p:nvPr/>
          </p:nvSpPr>
          <p:spPr>
            <a:xfrm>
              <a:off x="1899825" y="4146025"/>
              <a:ext cx="94875" cy="94875"/>
            </a:xfrm>
            <a:custGeom>
              <a:avLst/>
              <a:gdLst/>
              <a:ahLst/>
              <a:cxnLst/>
              <a:rect l="l" t="t" r="r" b="b"/>
              <a:pathLst>
                <a:path w="3795" h="3795" extrusionOk="0">
                  <a:moveTo>
                    <a:pt x="3794" y="1926"/>
                  </a:moveTo>
                  <a:cubicBezTo>
                    <a:pt x="3736" y="2977"/>
                    <a:pt x="2919" y="3794"/>
                    <a:pt x="1810" y="3794"/>
                  </a:cubicBezTo>
                  <a:cubicBezTo>
                    <a:pt x="759" y="3736"/>
                    <a:pt x="0" y="2919"/>
                    <a:pt x="0" y="1810"/>
                  </a:cubicBezTo>
                  <a:cubicBezTo>
                    <a:pt x="58" y="759"/>
                    <a:pt x="876" y="0"/>
                    <a:pt x="1868" y="0"/>
                  </a:cubicBezTo>
                  <a:cubicBezTo>
                    <a:pt x="2977" y="0"/>
                    <a:pt x="3794" y="817"/>
                    <a:pt x="3736" y="19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4" name="Google Shape;16454;p33"/>
            <p:cNvSpPr/>
            <p:nvPr/>
          </p:nvSpPr>
          <p:spPr>
            <a:xfrm>
              <a:off x="2639650" y="712375"/>
              <a:ext cx="94875" cy="93425"/>
            </a:xfrm>
            <a:custGeom>
              <a:avLst/>
              <a:gdLst/>
              <a:ahLst/>
              <a:cxnLst/>
              <a:rect l="l" t="t" r="r" b="b"/>
              <a:pathLst>
                <a:path w="3795" h="3737" extrusionOk="0">
                  <a:moveTo>
                    <a:pt x="1927" y="3736"/>
                  </a:moveTo>
                  <a:cubicBezTo>
                    <a:pt x="876" y="3736"/>
                    <a:pt x="59" y="2919"/>
                    <a:pt x="59" y="1868"/>
                  </a:cubicBezTo>
                  <a:cubicBezTo>
                    <a:pt x="1" y="818"/>
                    <a:pt x="818" y="0"/>
                    <a:pt x="1869" y="0"/>
                  </a:cubicBezTo>
                  <a:cubicBezTo>
                    <a:pt x="2919" y="0"/>
                    <a:pt x="3737" y="818"/>
                    <a:pt x="3737" y="1810"/>
                  </a:cubicBezTo>
                  <a:cubicBezTo>
                    <a:pt x="3795" y="2861"/>
                    <a:pt x="2978" y="3678"/>
                    <a:pt x="1927" y="373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5" name="Google Shape;16455;p33"/>
            <p:cNvSpPr/>
            <p:nvPr/>
          </p:nvSpPr>
          <p:spPr>
            <a:xfrm>
              <a:off x="6070375" y="2184775"/>
              <a:ext cx="93425" cy="91950"/>
            </a:xfrm>
            <a:custGeom>
              <a:avLst/>
              <a:gdLst/>
              <a:ahLst/>
              <a:cxnLst/>
              <a:rect l="l" t="t" r="r" b="b"/>
              <a:pathLst>
                <a:path w="3737" h="3678" extrusionOk="0">
                  <a:moveTo>
                    <a:pt x="3737" y="1868"/>
                  </a:moveTo>
                  <a:cubicBezTo>
                    <a:pt x="3737" y="2860"/>
                    <a:pt x="2861" y="3678"/>
                    <a:pt x="1869" y="3678"/>
                  </a:cubicBezTo>
                  <a:cubicBezTo>
                    <a:pt x="876" y="3678"/>
                    <a:pt x="1" y="2802"/>
                    <a:pt x="59" y="1810"/>
                  </a:cubicBezTo>
                  <a:cubicBezTo>
                    <a:pt x="59" y="817"/>
                    <a:pt x="935" y="0"/>
                    <a:pt x="1927" y="0"/>
                  </a:cubicBezTo>
                  <a:cubicBezTo>
                    <a:pt x="2919" y="59"/>
                    <a:pt x="3737" y="876"/>
                    <a:pt x="3737" y="18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6" name="Google Shape;16456;p33"/>
            <p:cNvSpPr/>
            <p:nvPr/>
          </p:nvSpPr>
          <p:spPr>
            <a:xfrm>
              <a:off x="3862525" y="5129550"/>
              <a:ext cx="91950" cy="91975"/>
            </a:xfrm>
            <a:custGeom>
              <a:avLst/>
              <a:gdLst/>
              <a:ahLst/>
              <a:cxnLst/>
              <a:rect l="l" t="t" r="r" b="b"/>
              <a:pathLst>
                <a:path w="3678" h="3679" extrusionOk="0">
                  <a:moveTo>
                    <a:pt x="3678" y="1869"/>
                  </a:moveTo>
                  <a:cubicBezTo>
                    <a:pt x="3678" y="2861"/>
                    <a:pt x="2860" y="3678"/>
                    <a:pt x="1868" y="3678"/>
                  </a:cubicBezTo>
                  <a:cubicBezTo>
                    <a:pt x="876" y="3678"/>
                    <a:pt x="0" y="2803"/>
                    <a:pt x="0" y="1810"/>
                  </a:cubicBezTo>
                  <a:cubicBezTo>
                    <a:pt x="59" y="818"/>
                    <a:pt x="934" y="1"/>
                    <a:pt x="1868" y="59"/>
                  </a:cubicBezTo>
                  <a:cubicBezTo>
                    <a:pt x="2860" y="59"/>
                    <a:pt x="3678" y="876"/>
                    <a:pt x="3678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7" name="Google Shape;16457;p33"/>
            <p:cNvSpPr/>
            <p:nvPr/>
          </p:nvSpPr>
          <p:spPr>
            <a:xfrm>
              <a:off x="4357200" y="470125"/>
              <a:ext cx="91975" cy="91975"/>
            </a:xfrm>
            <a:custGeom>
              <a:avLst/>
              <a:gdLst/>
              <a:ahLst/>
              <a:cxnLst/>
              <a:rect l="l" t="t" r="r" b="b"/>
              <a:pathLst>
                <a:path w="3679" h="3679" extrusionOk="0">
                  <a:moveTo>
                    <a:pt x="3620" y="1810"/>
                  </a:moveTo>
                  <a:cubicBezTo>
                    <a:pt x="3678" y="2744"/>
                    <a:pt x="2861" y="3620"/>
                    <a:pt x="1869" y="3678"/>
                  </a:cubicBezTo>
                  <a:cubicBezTo>
                    <a:pt x="876" y="3678"/>
                    <a:pt x="1" y="2803"/>
                    <a:pt x="1" y="1810"/>
                  </a:cubicBezTo>
                  <a:cubicBezTo>
                    <a:pt x="1" y="876"/>
                    <a:pt x="818" y="1"/>
                    <a:pt x="1810" y="1"/>
                  </a:cubicBezTo>
                  <a:cubicBezTo>
                    <a:pt x="2744" y="1"/>
                    <a:pt x="3620" y="818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8" name="Google Shape;16458;p33"/>
            <p:cNvSpPr/>
            <p:nvPr/>
          </p:nvSpPr>
          <p:spPr>
            <a:xfrm>
              <a:off x="3620275" y="5131025"/>
              <a:ext cx="91975" cy="90500"/>
            </a:xfrm>
            <a:custGeom>
              <a:avLst/>
              <a:gdLst/>
              <a:ahLst/>
              <a:cxnLst/>
              <a:rect l="l" t="t" r="r" b="b"/>
              <a:pathLst>
                <a:path w="3679" h="3620" extrusionOk="0">
                  <a:moveTo>
                    <a:pt x="1869" y="3619"/>
                  </a:moveTo>
                  <a:cubicBezTo>
                    <a:pt x="876" y="3619"/>
                    <a:pt x="1" y="2744"/>
                    <a:pt x="1" y="1810"/>
                  </a:cubicBezTo>
                  <a:cubicBezTo>
                    <a:pt x="1" y="817"/>
                    <a:pt x="876" y="0"/>
                    <a:pt x="1869" y="0"/>
                  </a:cubicBezTo>
                  <a:cubicBezTo>
                    <a:pt x="2803" y="0"/>
                    <a:pt x="3620" y="817"/>
                    <a:pt x="3620" y="1751"/>
                  </a:cubicBezTo>
                  <a:cubicBezTo>
                    <a:pt x="3678" y="2744"/>
                    <a:pt x="2803" y="3619"/>
                    <a:pt x="1869" y="36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59" name="Google Shape;16459;p33"/>
            <p:cNvSpPr/>
            <p:nvPr/>
          </p:nvSpPr>
          <p:spPr>
            <a:xfrm>
              <a:off x="1412425" y="2921700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19" y="1810"/>
                  </a:moveTo>
                  <a:cubicBezTo>
                    <a:pt x="3619" y="2802"/>
                    <a:pt x="2802" y="3619"/>
                    <a:pt x="1810" y="3619"/>
                  </a:cubicBezTo>
                  <a:cubicBezTo>
                    <a:pt x="818" y="3619"/>
                    <a:pt x="0" y="2802"/>
                    <a:pt x="0" y="1810"/>
                  </a:cubicBezTo>
                  <a:cubicBezTo>
                    <a:pt x="0" y="876"/>
                    <a:pt x="818" y="59"/>
                    <a:pt x="1751" y="0"/>
                  </a:cubicBezTo>
                  <a:cubicBezTo>
                    <a:pt x="2744" y="0"/>
                    <a:pt x="3561" y="817"/>
                    <a:pt x="3619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0" name="Google Shape;16460;p33"/>
            <p:cNvSpPr/>
            <p:nvPr/>
          </p:nvSpPr>
          <p:spPr>
            <a:xfrm>
              <a:off x="4846075" y="4884400"/>
              <a:ext cx="91950" cy="90500"/>
            </a:xfrm>
            <a:custGeom>
              <a:avLst/>
              <a:gdLst/>
              <a:ahLst/>
              <a:cxnLst/>
              <a:rect l="l" t="t" r="r" b="b"/>
              <a:pathLst>
                <a:path w="3678" h="3620" extrusionOk="0">
                  <a:moveTo>
                    <a:pt x="1868" y="1"/>
                  </a:moveTo>
                  <a:cubicBezTo>
                    <a:pt x="2802" y="1"/>
                    <a:pt x="3677" y="876"/>
                    <a:pt x="3619" y="1810"/>
                  </a:cubicBezTo>
                  <a:cubicBezTo>
                    <a:pt x="3619" y="2802"/>
                    <a:pt x="2743" y="3620"/>
                    <a:pt x="1751" y="3620"/>
                  </a:cubicBezTo>
                  <a:cubicBezTo>
                    <a:pt x="817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1" name="Google Shape;16461;p33"/>
            <p:cNvSpPr/>
            <p:nvPr/>
          </p:nvSpPr>
          <p:spPr>
            <a:xfrm>
              <a:off x="1659025" y="1695925"/>
              <a:ext cx="90500" cy="90500"/>
            </a:xfrm>
            <a:custGeom>
              <a:avLst/>
              <a:gdLst/>
              <a:ahLst/>
              <a:cxnLst/>
              <a:rect l="l" t="t" r="r" b="b"/>
              <a:pathLst>
                <a:path w="3620" h="3620" extrusionOk="0">
                  <a:moveTo>
                    <a:pt x="3620" y="1810"/>
                  </a:moveTo>
                  <a:cubicBezTo>
                    <a:pt x="3620" y="2802"/>
                    <a:pt x="2803" y="3619"/>
                    <a:pt x="1810" y="3619"/>
                  </a:cubicBezTo>
                  <a:cubicBezTo>
                    <a:pt x="818" y="3619"/>
                    <a:pt x="1" y="2802"/>
                    <a:pt x="1" y="1810"/>
                  </a:cubicBezTo>
                  <a:cubicBezTo>
                    <a:pt x="1" y="876"/>
                    <a:pt x="818" y="58"/>
                    <a:pt x="1752" y="0"/>
                  </a:cubicBezTo>
                  <a:cubicBezTo>
                    <a:pt x="2744" y="0"/>
                    <a:pt x="3562" y="817"/>
                    <a:pt x="3620" y="18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2" name="Google Shape;16462;p33"/>
            <p:cNvSpPr/>
            <p:nvPr/>
          </p:nvSpPr>
          <p:spPr>
            <a:xfrm>
              <a:off x="1412425" y="2675075"/>
              <a:ext cx="90500" cy="91975"/>
            </a:xfrm>
            <a:custGeom>
              <a:avLst/>
              <a:gdLst/>
              <a:ahLst/>
              <a:cxnLst/>
              <a:rect l="l" t="t" r="r" b="b"/>
              <a:pathLst>
                <a:path w="3620" h="3679" extrusionOk="0">
                  <a:moveTo>
                    <a:pt x="1810" y="1"/>
                  </a:moveTo>
                  <a:cubicBezTo>
                    <a:pt x="2802" y="59"/>
                    <a:pt x="3619" y="935"/>
                    <a:pt x="3619" y="1869"/>
                  </a:cubicBezTo>
                  <a:cubicBezTo>
                    <a:pt x="3561" y="2861"/>
                    <a:pt x="2685" y="3678"/>
                    <a:pt x="1751" y="3620"/>
                  </a:cubicBezTo>
                  <a:cubicBezTo>
                    <a:pt x="759" y="3561"/>
                    <a:pt x="0" y="2744"/>
                    <a:pt x="0" y="1810"/>
                  </a:cubicBezTo>
                  <a:cubicBezTo>
                    <a:pt x="0" y="818"/>
                    <a:pt x="876" y="1"/>
                    <a:pt x="1810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3" name="Google Shape;16463;p33"/>
            <p:cNvSpPr/>
            <p:nvPr/>
          </p:nvSpPr>
          <p:spPr>
            <a:xfrm>
              <a:off x="5340750" y="96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2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744"/>
                    <a:pt x="1" y="1752"/>
                  </a:cubicBezTo>
                  <a:cubicBezTo>
                    <a:pt x="1" y="760"/>
                    <a:pt x="759" y="1"/>
                    <a:pt x="1752" y="1"/>
                  </a:cubicBezTo>
                  <a:cubicBezTo>
                    <a:pt x="2744" y="1"/>
                    <a:pt x="3503" y="760"/>
                    <a:pt x="3503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4" name="Google Shape;16464;p33"/>
            <p:cNvSpPr/>
            <p:nvPr/>
          </p:nvSpPr>
          <p:spPr>
            <a:xfrm>
              <a:off x="5584450" y="120852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3" y="1751"/>
                  </a:moveTo>
                  <a:cubicBezTo>
                    <a:pt x="3503" y="2744"/>
                    <a:pt x="2744" y="3503"/>
                    <a:pt x="1752" y="3503"/>
                  </a:cubicBezTo>
                  <a:cubicBezTo>
                    <a:pt x="759" y="3503"/>
                    <a:pt x="1" y="2685"/>
                    <a:pt x="1" y="1751"/>
                  </a:cubicBezTo>
                  <a:cubicBezTo>
                    <a:pt x="1" y="759"/>
                    <a:pt x="759" y="0"/>
                    <a:pt x="1752" y="0"/>
                  </a:cubicBezTo>
                  <a:cubicBezTo>
                    <a:pt x="2744" y="0"/>
                    <a:pt x="3503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5" name="Google Shape;16465;p33"/>
            <p:cNvSpPr/>
            <p:nvPr/>
          </p:nvSpPr>
          <p:spPr>
            <a:xfrm>
              <a:off x="3132900" y="4716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3502" y="1751"/>
                  </a:moveTo>
                  <a:cubicBezTo>
                    <a:pt x="3502" y="2744"/>
                    <a:pt x="2744" y="3503"/>
                    <a:pt x="1751" y="3503"/>
                  </a:cubicBezTo>
                  <a:cubicBezTo>
                    <a:pt x="759" y="3503"/>
                    <a:pt x="0" y="2744"/>
                    <a:pt x="0" y="1751"/>
                  </a:cubicBezTo>
                  <a:cubicBezTo>
                    <a:pt x="0" y="817"/>
                    <a:pt x="759" y="0"/>
                    <a:pt x="1751" y="0"/>
                  </a:cubicBezTo>
                  <a:cubicBezTo>
                    <a:pt x="2685" y="0"/>
                    <a:pt x="3502" y="759"/>
                    <a:pt x="3502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6" name="Google Shape;16466;p33"/>
            <p:cNvSpPr/>
            <p:nvPr/>
          </p:nvSpPr>
          <p:spPr>
            <a:xfrm>
              <a:off x="6073300" y="3413475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2" y="3502"/>
                  </a:moveTo>
                  <a:cubicBezTo>
                    <a:pt x="759" y="3502"/>
                    <a:pt x="1" y="2685"/>
                    <a:pt x="1" y="1751"/>
                  </a:cubicBezTo>
                  <a:cubicBezTo>
                    <a:pt x="1" y="759"/>
                    <a:pt x="818" y="0"/>
                    <a:pt x="1810" y="0"/>
                  </a:cubicBezTo>
                  <a:cubicBezTo>
                    <a:pt x="2744" y="0"/>
                    <a:pt x="3503" y="759"/>
                    <a:pt x="3503" y="1751"/>
                  </a:cubicBezTo>
                  <a:cubicBezTo>
                    <a:pt x="3503" y="2744"/>
                    <a:pt x="2744" y="3502"/>
                    <a:pt x="1752" y="35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7" name="Google Shape;16467;p33"/>
            <p:cNvSpPr/>
            <p:nvPr/>
          </p:nvSpPr>
          <p:spPr>
            <a:xfrm>
              <a:off x="1413875" y="2434300"/>
              <a:ext cx="87575" cy="86125"/>
            </a:xfrm>
            <a:custGeom>
              <a:avLst/>
              <a:gdLst/>
              <a:ahLst/>
              <a:cxnLst/>
              <a:rect l="l" t="t" r="r" b="b"/>
              <a:pathLst>
                <a:path w="3503" h="3445" extrusionOk="0">
                  <a:moveTo>
                    <a:pt x="1752" y="3444"/>
                  </a:moveTo>
                  <a:cubicBezTo>
                    <a:pt x="760" y="3444"/>
                    <a:pt x="1" y="2744"/>
                    <a:pt x="1" y="1752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744" y="1"/>
                    <a:pt x="3445" y="759"/>
                    <a:pt x="3503" y="1693"/>
                  </a:cubicBezTo>
                  <a:cubicBezTo>
                    <a:pt x="3503" y="2686"/>
                    <a:pt x="2744" y="3444"/>
                    <a:pt x="1752" y="344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8" name="Google Shape;16468;p33"/>
            <p:cNvSpPr/>
            <p:nvPr/>
          </p:nvSpPr>
          <p:spPr>
            <a:xfrm>
              <a:off x="4112050" y="5131025"/>
              <a:ext cx="87575" cy="89025"/>
            </a:xfrm>
            <a:custGeom>
              <a:avLst/>
              <a:gdLst/>
              <a:ahLst/>
              <a:cxnLst/>
              <a:rect l="l" t="t" r="r" b="b"/>
              <a:pathLst>
                <a:path w="3503" h="3561" extrusionOk="0">
                  <a:moveTo>
                    <a:pt x="3503" y="1751"/>
                  </a:moveTo>
                  <a:cubicBezTo>
                    <a:pt x="3503" y="2744"/>
                    <a:pt x="2744" y="3561"/>
                    <a:pt x="1752" y="3561"/>
                  </a:cubicBezTo>
                  <a:cubicBezTo>
                    <a:pt x="760" y="3561"/>
                    <a:pt x="1" y="2802"/>
                    <a:pt x="1" y="1810"/>
                  </a:cubicBezTo>
                  <a:cubicBezTo>
                    <a:pt x="1" y="817"/>
                    <a:pt x="701" y="59"/>
                    <a:pt x="1693" y="59"/>
                  </a:cubicBezTo>
                  <a:cubicBezTo>
                    <a:pt x="2686" y="0"/>
                    <a:pt x="3445" y="759"/>
                    <a:pt x="3503" y="17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69" name="Google Shape;16469;p33"/>
            <p:cNvSpPr/>
            <p:nvPr/>
          </p:nvSpPr>
          <p:spPr>
            <a:xfrm>
              <a:off x="1413875" y="317122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5"/>
                    <a:pt x="1693" y="3445"/>
                  </a:cubicBezTo>
                  <a:cubicBezTo>
                    <a:pt x="760" y="3386"/>
                    <a:pt x="1" y="2627"/>
                    <a:pt x="59" y="1693"/>
                  </a:cubicBezTo>
                  <a:cubicBezTo>
                    <a:pt x="59" y="759"/>
                    <a:pt x="818" y="1"/>
                    <a:pt x="1752" y="1"/>
                  </a:cubicBezTo>
                  <a:cubicBezTo>
                    <a:pt x="2744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0" name="Google Shape;16470;p33"/>
            <p:cNvSpPr/>
            <p:nvPr/>
          </p:nvSpPr>
          <p:spPr>
            <a:xfrm>
              <a:off x="3376575" y="5132475"/>
              <a:ext cx="86125" cy="86125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3445" y="1752"/>
                  </a:moveTo>
                  <a:cubicBezTo>
                    <a:pt x="3445" y="2686"/>
                    <a:pt x="2686" y="3444"/>
                    <a:pt x="1752" y="3444"/>
                  </a:cubicBezTo>
                  <a:cubicBezTo>
                    <a:pt x="760" y="3444"/>
                    <a:pt x="1" y="2686"/>
                    <a:pt x="1" y="1693"/>
                  </a:cubicBezTo>
                  <a:cubicBezTo>
                    <a:pt x="1" y="759"/>
                    <a:pt x="760" y="1"/>
                    <a:pt x="1752" y="1"/>
                  </a:cubicBezTo>
                  <a:cubicBezTo>
                    <a:pt x="2686" y="1"/>
                    <a:pt x="3445" y="759"/>
                    <a:pt x="3445" y="17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1" name="Google Shape;16471;p33"/>
            <p:cNvSpPr/>
            <p:nvPr/>
          </p:nvSpPr>
          <p:spPr>
            <a:xfrm>
              <a:off x="2639650" y="4887325"/>
              <a:ext cx="86125" cy="84650"/>
            </a:xfrm>
            <a:custGeom>
              <a:avLst/>
              <a:gdLst/>
              <a:ahLst/>
              <a:cxnLst/>
              <a:rect l="l" t="t" r="r" b="b"/>
              <a:pathLst>
                <a:path w="3445" h="3386" extrusionOk="0">
                  <a:moveTo>
                    <a:pt x="3445" y="1693"/>
                  </a:moveTo>
                  <a:cubicBezTo>
                    <a:pt x="3445" y="2627"/>
                    <a:pt x="2628" y="3386"/>
                    <a:pt x="1694" y="3386"/>
                  </a:cubicBezTo>
                  <a:cubicBezTo>
                    <a:pt x="760" y="3327"/>
                    <a:pt x="1" y="2569"/>
                    <a:pt x="59" y="1635"/>
                  </a:cubicBezTo>
                  <a:cubicBezTo>
                    <a:pt x="59" y="701"/>
                    <a:pt x="818" y="0"/>
                    <a:pt x="1752" y="0"/>
                  </a:cubicBezTo>
                  <a:cubicBezTo>
                    <a:pt x="2686" y="0"/>
                    <a:pt x="3445" y="759"/>
                    <a:pt x="3445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2" name="Google Shape;16472;p33"/>
            <p:cNvSpPr/>
            <p:nvPr/>
          </p:nvSpPr>
          <p:spPr>
            <a:xfrm>
              <a:off x="1661950" y="3903775"/>
              <a:ext cx="84675" cy="86125"/>
            </a:xfrm>
            <a:custGeom>
              <a:avLst/>
              <a:gdLst/>
              <a:ahLst/>
              <a:cxnLst/>
              <a:rect l="l" t="t" r="r" b="b"/>
              <a:pathLst>
                <a:path w="3387" h="3445" extrusionOk="0">
                  <a:moveTo>
                    <a:pt x="1693" y="1"/>
                  </a:moveTo>
                  <a:cubicBezTo>
                    <a:pt x="2627" y="1"/>
                    <a:pt x="3386" y="818"/>
                    <a:pt x="3386" y="1752"/>
                  </a:cubicBezTo>
                  <a:cubicBezTo>
                    <a:pt x="3386" y="2686"/>
                    <a:pt x="2569" y="3444"/>
                    <a:pt x="1635" y="3386"/>
                  </a:cubicBezTo>
                  <a:cubicBezTo>
                    <a:pt x="701" y="3386"/>
                    <a:pt x="1" y="2627"/>
                    <a:pt x="1" y="1693"/>
                  </a:cubicBezTo>
                  <a:cubicBezTo>
                    <a:pt x="1" y="759"/>
                    <a:pt x="759" y="1"/>
                    <a:pt x="1693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3" name="Google Shape;16473;p33"/>
            <p:cNvSpPr/>
            <p:nvPr/>
          </p:nvSpPr>
          <p:spPr>
            <a:xfrm>
              <a:off x="5587375" y="4398475"/>
              <a:ext cx="81725" cy="81725"/>
            </a:xfrm>
            <a:custGeom>
              <a:avLst/>
              <a:gdLst/>
              <a:ahLst/>
              <a:cxnLst/>
              <a:rect l="l" t="t" r="r" b="b"/>
              <a:pathLst>
                <a:path w="3269" h="3269" extrusionOk="0">
                  <a:moveTo>
                    <a:pt x="1635" y="3269"/>
                  </a:moveTo>
                  <a:cubicBezTo>
                    <a:pt x="701" y="3269"/>
                    <a:pt x="0" y="2510"/>
                    <a:pt x="0" y="1635"/>
                  </a:cubicBezTo>
                  <a:cubicBezTo>
                    <a:pt x="0" y="759"/>
                    <a:pt x="759" y="0"/>
                    <a:pt x="1693" y="0"/>
                  </a:cubicBezTo>
                  <a:cubicBezTo>
                    <a:pt x="2569" y="59"/>
                    <a:pt x="3269" y="817"/>
                    <a:pt x="3269" y="1693"/>
                  </a:cubicBezTo>
                  <a:cubicBezTo>
                    <a:pt x="3211" y="2569"/>
                    <a:pt x="2510" y="3269"/>
                    <a:pt x="1635" y="32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4" name="Google Shape;16474;p33"/>
            <p:cNvSpPr/>
            <p:nvPr/>
          </p:nvSpPr>
          <p:spPr>
            <a:xfrm>
              <a:off x="6076225" y="1948375"/>
              <a:ext cx="81750" cy="81725"/>
            </a:xfrm>
            <a:custGeom>
              <a:avLst/>
              <a:gdLst/>
              <a:ahLst/>
              <a:cxnLst/>
              <a:rect l="l" t="t" r="r" b="b"/>
              <a:pathLst>
                <a:path w="3270" h="3269" extrusionOk="0">
                  <a:moveTo>
                    <a:pt x="1693" y="3211"/>
                  </a:moveTo>
                  <a:cubicBezTo>
                    <a:pt x="818" y="3269"/>
                    <a:pt x="59" y="2510"/>
                    <a:pt x="0" y="1635"/>
                  </a:cubicBezTo>
                  <a:cubicBezTo>
                    <a:pt x="0" y="759"/>
                    <a:pt x="759" y="0"/>
                    <a:pt x="1635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452"/>
                    <a:pt x="2569" y="3211"/>
                    <a:pt x="1693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5" name="Google Shape;16475;p33"/>
            <p:cNvSpPr/>
            <p:nvPr/>
          </p:nvSpPr>
          <p:spPr>
            <a:xfrm>
              <a:off x="2152275" y="964825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3269" y="1635"/>
                  </a:moveTo>
                  <a:cubicBezTo>
                    <a:pt x="3269" y="2510"/>
                    <a:pt x="2568" y="3211"/>
                    <a:pt x="1693" y="3269"/>
                  </a:cubicBezTo>
                  <a:cubicBezTo>
                    <a:pt x="759" y="3269"/>
                    <a:pt x="0" y="2510"/>
                    <a:pt x="59" y="1577"/>
                  </a:cubicBezTo>
                  <a:cubicBezTo>
                    <a:pt x="59" y="701"/>
                    <a:pt x="817" y="0"/>
                    <a:pt x="1693" y="0"/>
                  </a:cubicBezTo>
                  <a:cubicBezTo>
                    <a:pt x="2568" y="0"/>
                    <a:pt x="3269" y="759"/>
                    <a:pt x="3269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6" name="Google Shape;16476;p33"/>
            <p:cNvSpPr/>
            <p:nvPr/>
          </p:nvSpPr>
          <p:spPr>
            <a:xfrm>
              <a:off x="5833975" y="145367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3270" y="1635"/>
                  </a:moveTo>
                  <a:cubicBezTo>
                    <a:pt x="3270" y="2511"/>
                    <a:pt x="2511" y="3269"/>
                    <a:pt x="1635" y="3269"/>
                  </a:cubicBezTo>
                  <a:cubicBezTo>
                    <a:pt x="760" y="3269"/>
                    <a:pt x="1" y="2511"/>
                    <a:pt x="1" y="1635"/>
                  </a:cubicBezTo>
                  <a:cubicBezTo>
                    <a:pt x="1" y="759"/>
                    <a:pt x="760" y="1"/>
                    <a:pt x="1635" y="1"/>
                  </a:cubicBezTo>
                  <a:cubicBezTo>
                    <a:pt x="2511" y="1"/>
                    <a:pt x="3211" y="759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7" name="Google Shape;16477;p33"/>
            <p:cNvSpPr/>
            <p:nvPr/>
          </p:nvSpPr>
          <p:spPr>
            <a:xfrm>
              <a:off x="4361600" y="5135400"/>
              <a:ext cx="81725" cy="81750"/>
            </a:xfrm>
            <a:custGeom>
              <a:avLst/>
              <a:gdLst/>
              <a:ahLst/>
              <a:cxnLst/>
              <a:rect l="l" t="t" r="r" b="b"/>
              <a:pathLst>
                <a:path w="3269" h="3270" extrusionOk="0">
                  <a:moveTo>
                    <a:pt x="1634" y="3269"/>
                  </a:moveTo>
                  <a:cubicBezTo>
                    <a:pt x="759" y="3269"/>
                    <a:pt x="58" y="2569"/>
                    <a:pt x="0" y="1693"/>
                  </a:cubicBezTo>
                  <a:cubicBezTo>
                    <a:pt x="0" y="759"/>
                    <a:pt x="700" y="0"/>
                    <a:pt x="1634" y="0"/>
                  </a:cubicBezTo>
                  <a:cubicBezTo>
                    <a:pt x="2510" y="0"/>
                    <a:pt x="3269" y="701"/>
                    <a:pt x="3269" y="1576"/>
                  </a:cubicBezTo>
                  <a:cubicBezTo>
                    <a:pt x="3269" y="2510"/>
                    <a:pt x="2510" y="3211"/>
                    <a:pt x="1634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8" name="Google Shape;16478;p33"/>
            <p:cNvSpPr/>
            <p:nvPr/>
          </p:nvSpPr>
          <p:spPr>
            <a:xfrm>
              <a:off x="3137275" y="5136850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3094"/>
                  </a:moveTo>
                  <a:cubicBezTo>
                    <a:pt x="701" y="3153"/>
                    <a:pt x="0" y="2452"/>
                    <a:pt x="0" y="1577"/>
                  </a:cubicBezTo>
                  <a:cubicBezTo>
                    <a:pt x="0" y="701"/>
                    <a:pt x="642" y="1"/>
                    <a:pt x="1518" y="1"/>
                  </a:cubicBezTo>
                  <a:cubicBezTo>
                    <a:pt x="2452" y="1"/>
                    <a:pt x="3094" y="643"/>
                    <a:pt x="3152" y="1518"/>
                  </a:cubicBezTo>
                  <a:cubicBezTo>
                    <a:pt x="3152" y="2394"/>
                    <a:pt x="2452" y="3094"/>
                    <a:pt x="1576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79" name="Google Shape;16479;p33"/>
            <p:cNvSpPr/>
            <p:nvPr/>
          </p:nvSpPr>
          <p:spPr>
            <a:xfrm>
              <a:off x="1416800" y="2190600"/>
              <a:ext cx="80275" cy="80300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35" y="1"/>
                  </a:moveTo>
                  <a:cubicBezTo>
                    <a:pt x="2510" y="1"/>
                    <a:pt x="3211" y="701"/>
                    <a:pt x="3211" y="1635"/>
                  </a:cubicBezTo>
                  <a:cubicBezTo>
                    <a:pt x="3211" y="2511"/>
                    <a:pt x="2510" y="3211"/>
                    <a:pt x="1635" y="3211"/>
                  </a:cubicBezTo>
                  <a:cubicBezTo>
                    <a:pt x="759" y="3211"/>
                    <a:pt x="0" y="2511"/>
                    <a:pt x="0" y="1635"/>
                  </a:cubicBezTo>
                  <a:cubicBezTo>
                    <a:pt x="0" y="701"/>
                    <a:pt x="701" y="1"/>
                    <a:pt x="16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0" name="Google Shape;16480;p33"/>
            <p:cNvSpPr/>
            <p:nvPr/>
          </p:nvSpPr>
          <p:spPr>
            <a:xfrm>
              <a:off x="5340750" y="4646550"/>
              <a:ext cx="80275" cy="80275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3211" y="1635"/>
                  </a:moveTo>
                  <a:cubicBezTo>
                    <a:pt x="3211" y="2510"/>
                    <a:pt x="2511" y="3211"/>
                    <a:pt x="1635" y="3211"/>
                  </a:cubicBezTo>
                  <a:cubicBezTo>
                    <a:pt x="701" y="3211"/>
                    <a:pt x="1" y="2510"/>
                    <a:pt x="1" y="1576"/>
                  </a:cubicBezTo>
                  <a:cubicBezTo>
                    <a:pt x="1" y="701"/>
                    <a:pt x="759" y="0"/>
                    <a:pt x="1635" y="0"/>
                  </a:cubicBezTo>
                  <a:cubicBezTo>
                    <a:pt x="2511" y="0"/>
                    <a:pt x="3211" y="701"/>
                    <a:pt x="3211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1" name="Google Shape;16481;p33"/>
            <p:cNvSpPr/>
            <p:nvPr/>
          </p:nvSpPr>
          <p:spPr>
            <a:xfrm>
              <a:off x="1911500" y="1208525"/>
              <a:ext cx="78825" cy="78825"/>
            </a:xfrm>
            <a:custGeom>
              <a:avLst/>
              <a:gdLst/>
              <a:ahLst/>
              <a:cxnLst/>
              <a:rect l="l" t="t" r="r" b="b"/>
              <a:pathLst>
                <a:path w="3153" h="3153" extrusionOk="0">
                  <a:moveTo>
                    <a:pt x="1576" y="0"/>
                  </a:moveTo>
                  <a:cubicBezTo>
                    <a:pt x="2510" y="0"/>
                    <a:pt x="3152" y="701"/>
                    <a:pt x="3152" y="1635"/>
                  </a:cubicBezTo>
                  <a:cubicBezTo>
                    <a:pt x="3094" y="2510"/>
                    <a:pt x="2452" y="3152"/>
                    <a:pt x="1576" y="3152"/>
                  </a:cubicBezTo>
                  <a:cubicBezTo>
                    <a:pt x="642" y="3152"/>
                    <a:pt x="0" y="2452"/>
                    <a:pt x="0" y="1576"/>
                  </a:cubicBezTo>
                  <a:cubicBezTo>
                    <a:pt x="0" y="701"/>
                    <a:pt x="700" y="0"/>
                    <a:pt x="15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2" name="Google Shape;16482;p33"/>
            <p:cNvSpPr/>
            <p:nvPr/>
          </p:nvSpPr>
          <p:spPr>
            <a:xfrm>
              <a:off x="4608200" y="475975"/>
              <a:ext cx="81750" cy="80275"/>
            </a:xfrm>
            <a:custGeom>
              <a:avLst/>
              <a:gdLst/>
              <a:ahLst/>
              <a:cxnLst/>
              <a:rect l="l" t="t" r="r" b="b"/>
              <a:pathLst>
                <a:path w="3270" h="3211" extrusionOk="0">
                  <a:moveTo>
                    <a:pt x="1693" y="0"/>
                  </a:moveTo>
                  <a:cubicBezTo>
                    <a:pt x="2569" y="0"/>
                    <a:pt x="3269" y="759"/>
                    <a:pt x="3269" y="1635"/>
                  </a:cubicBezTo>
                  <a:cubicBezTo>
                    <a:pt x="3211" y="2510"/>
                    <a:pt x="2511" y="3211"/>
                    <a:pt x="1577" y="3211"/>
                  </a:cubicBezTo>
                  <a:cubicBezTo>
                    <a:pt x="701" y="3152"/>
                    <a:pt x="1" y="2452"/>
                    <a:pt x="1" y="1576"/>
                  </a:cubicBezTo>
                  <a:cubicBezTo>
                    <a:pt x="59" y="642"/>
                    <a:pt x="759" y="0"/>
                    <a:pt x="16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3" name="Google Shape;16483;p33"/>
            <p:cNvSpPr/>
            <p:nvPr/>
          </p:nvSpPr>
          <p:spPr>
            <a:xfrm>
              <a:off x="5098525" y="718200"/>
              <a:ext cx="80275" cy="81750"/>
            </a:xfrm>
            <a:custGeom>
              <a:avLst/>
              <a:gdLst/>
              <a:ahLst/>
              <a:cxnLst/>
              <a:rect l="l" t="t" r="r" b="b"/>
              <a:pathLst>
                <a:path w="3211" h="3270" extrusionOk="0">
                  <a:moveTo>
                    <a:pt x="1635" y="3211"/>
                  </a:moveTo>
                  <a:cubicBezTo>
                    <a:pt x="759" y="3270"/>
                    <a:pt x="0" y="2569"/>
                    <a:pt x="0" y="1635"/>
                  </a:cubicBezTo>
                  <a:cubicBezTo>
                    <a:pt x="0" y="760"/>
                    <a:pt x="701" y="59"/>
                    <a:pt x="1576" y="1"/>
                  </a:cubicBezTo>
                  <a:cubicBezTo>
                    <a:pt x="2452" y="1"/>
                    <a:pt x="3211" y="701"/>
                    <a:pt x="3211" y="1577"/>
                  </a:cubicBezTo>
                  <a:cubicBezTo>
                    <a:pt x="3211" y="2511"/>
                    <a:pt x="2510" y="3211"/>
                    <a:pt x="1635" y="32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4" name="Google Shape;16484;p33"/>
            <p:cNvSpPr/>
            <p:nvPr/>
          </p:nvSpPr>
          <p:spPr>
            <a:xfrm>
              <a:off x="6079150" y="3664450"/>
              <a:ext cx="77350" cy="77375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3094" y="1519"/>
                  </a:moveTo>
                  <a:cubicBezTo>
                    <a:pt x="3094" y="2394"/>
                    <a:pt x="2393" y="3095"/>
                    <a:pt x="1576" y="3095"/>
                  </a:cubicBezTo>
                  <a:cubicBezTo>
                    <a:pt x="701" y="3095"/>
                    <a:pt x="0" y="2452"/>
                    <a:pt x="0" y="1577"/>
                  </a:cubicBezTo>
                  <a:cubicBezTo>
                    <a:pt x="0" y="701"/>
                    <a:pt x="642" y="59"/>
                    <a:pt x="1518" y="1"/>
                  </a:cubicBezTo>
                  <a:cubicBezTo>
                    <a:pt x="2335" y="1"/>
                    <a:pt x="3094" y="701"/>
                    <a:pt x="3094" y="151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5" name="Google Shape;16485;p33"/>
            <p:cNvSpPr/>
            <p:nvPr/>
          </p:nvSpPr>
          <p:spPr>
            <a:xfrm>
              <a:off x="1418250" y="3417850"/>
              <a:ext cx="78825" cy="77350"/>
            </a:xfrm>
            <a:custGeom>
              <a:avLst/>
              <a:gdLst/>
              <a:ahLst/>
              <a:cxnLst/>
              <a:rect l="l" t="t" r="r" b="b"/>
              <a:pathLst>
                <a:path w="3153" h="3094" extrusionOk="0">
                  <a:moveTo>
                    <a:pt x="1577" y="3094"/>
                  </a:moveTo>
                  <a:cubicBezTo>
                    <a:pt x="701" y="3094"/>
                    <a:pt x="1" y="2393"/>
                    <a:pt x="1" y="1576"/>
                  </a:cubicBezTo>
                  <a:cubicBezTo>
                    <a:pt x="1" y="701"/>
                    <a:pt x="760" y="0"/>
                    <a:pt x="1577" y="0"/>
                  </a:cubicBezTo>
                  <a:cubicBezTo>
                    <a:pt x="2452" y="59"/>
                    <a:pt x="3094" y="701"/>
                    <a:pt x="3094" y="1518"/>
                  </a:cubicBezTo>
                  <a:cubicBezTo>
                    <a:pt x="3153" y="2393"/>
                    <a:pt x="2452" y="3094"/>
                    <a:pt x="1577" y="309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6" name="Google Shape;16486;p33"/>
            <p:cNvSpPr/>
            <p:nvPr/>
          </p:nvSpPr>
          <p:spPr>
            <a:xfrm>
              <a:off x="2890650" y="477425"/>
              <a:ext cx="77375" cy="7737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3094" y="1518"/>
                  </a:moveTo>
                  <a:cubicBezTo>
                    <a:pt x="3094" y="2336"/>
                    <a:pt x="2452" y="3036"/>
                    <a:pt x="1577" y="3094"/>
                  </a:cubicBezTo>
                  <a:cubicBezTo>
                    <a:pt x="759" y="3094"/>
                    <a:pt x="1" y="2394"/>
                    <a:pt x="59" y="1518"/>
                  </a:cubicBezTo>
                  <a:cubicBezTo>
                    <a:pt x="59" y="701"/>
                    <a:pt x="759" y="1"/>
                    <a:pt x="1577" y="1"/>
                  </a:cubicBezTo>
                  <a:cubicBezTo>
                    <a:pt x="2394" y="1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7" name="Google Shape;16487;p33"/>
            <p:cNvSpPr/>
            <p:nvPr/>
          </p:nvSpPr>
          <p:spPr>
            <a:xfrm>
              <a:off x="5835450" y="4154775"/>
              <a:ext cx="77350" cy="77350"/>
            </a:xfrm>
            <a:custGeom>
              <a:avLst/>
              <a:gdLst/>
              <a:ahLst/>
              <a:cxnLst/>
              <a:rect l="l" t="t" r="r" b="b"/>
              <a:pathLst>
                <a:path w="3094" h="3094" extrusionOk="0">
                  <a:moveTo>
                    <a:pt x="3094" y="1518"/>
                  </a:moveTo>
                  <a:cubicBezTo>
                    <a:pt x="3094" y="2335"/>
                    <a:pt x="2335" y="3094"/>
                    <a:pt x="1518" y="3036"/>
                  </a:cubicBezTo>
                  <a:cubicBezTo>
                    <a:pt x="701" y="3036"/>
                    <a:pt x="0" y="2277"/>
                    <a:pt x="59" y="1460"/>
                  </a:cubicBezTo>
                  <a:cubicBezTo>
                    <a:pt x="59" y="701"/>
                    <a:pt x="759" y="0"/>
                    <a:pt x="1576" y="0"/>
                  </a:cubicBezTo>
                  <a:cubicBezTo>
                    <a:pt x="2393" y="0"/>
                    <a:pt x="3094" y="701"/>
                    <a:pt x="3094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8" name="Google Shape;16488;p33"/>
            <p:cNvSpPr/>
            <p:nvPr/>
          </p:nvSpPr>
          <p:spPr>
            <a:xfrm>
              <a:off x="2401800" y="719675"/>
              <a:ext cx="75900" cy="77350"/>
            </a:xfrm>
            <a:custGeom>
              <a:avLst/>
              <a:gdLst/>
              <a:ahLst/>
              <a:cxnLst/>
              <a:rect l="l" t="t" r="r" b="b"/>
              <a:pathLst>
                <a:path w="3036" h="3094" extrusionOk="0">
                  <a:moveTo>
                    <a:pt x="3036" y="1576"/>
                  </a:moveTo>
                  <a:cubicBezTo>
                    <a:pt x="3036" y="2393"/>
                    <a:pt x="2277" y="3094"/>
                    <a:pt x="1460" y="3036"/>
                  </a:cubicBezTo>
                  <a:cubicBezTo>
                    <a:pt x="643" y="3036"/>
                    <a:pt x="0" y="2277"/>
                    <a:pt x="59" y="1518"/>
                  </a:cubicBezTo>
                  <a:cubicBezTo>
                    <a:pt x="59" y="701"/>
                    <a:pt x="818" y="0"/>
                    <a:pt x="1635" y="59"/>
                  </a:cubicBezTo>
                  <a:cubicBezTo>
                    <a:pt x="2394" y="117"/>
                    <a:pt x="3036" y="817"/>
                    <a:pt x="3036" y="15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89" name="Google Shape;16489;p33"/>
            <p:cNvSpPr/>
            <p:nvPr/>
          </p:nvSpPr>
          <p:spPr>
            <a:xfrm>
              <a:off x="2156650" y="464507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2919" y="1518"/>
                  </a:moveTo>
                  <a:cubicBezTo>
                    <a:pt x="2919" y="2336"/>
                    <a:pt x="2277" y="2978"/>
                    <a:pt x="1460" y="2978"/>
                  </a:cubicBezTo>
                  <a:cubicBezTo>
                    <a:pt x="642" y="2978"/>
                    <a:pt x="0" y="2277"/>
                    <a:pt x="0" y="1460"/>
                  </a:cubicBezTo>
                  <a:cubicBezTo>
                    <a:pt x="59" y="701"/>
                    <a:pt x="701" y="1"/>
                    <a:pt x="1518" y="59"/>
                  </a:cubicBezTo>
                  <a:cubicBezTo>
                    <a:pt x="2335" y="59"/>
                    <a:pt x="2977" y="701"/>
                    <a:pt x="2919" y="15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0" name="Google Shape;16490;p33"/>
            <p:cNvSpPr/>
            <p:nvPr/>
          </p:nvSpPr>
          <p:spPr>
            <a:xfrm>
              <a:off x="1910025" y="4402850"/>
              <a:ext cx="73000" cy="72975"/>
            </a:xfrm>
            <a:custGeom>
              <a:avLst/>
              <a:gdLst/>
              <a:ahLst/>
              <a:cxnLst/>
              <a:rect l="l" t="t" r="r" b="b"/>
              <a:pathLst>
                <a:path w="2920" h="2919" extrusionOk="0">
                  <a:moveTo>
                    <a:pt x="1460" y="0"/>
                  </a:moveTo>
                  <a:cubicBezTo>
                    <a:pt x="2277" y="0"/>
                    <a:pt x="2919" y="642"/>
                    <a:pt x="2919" y="1460"/>
                  </a:cubicBezTo>
                  <a:cubicBezTo>
                    <a:pt x="2919" y="2277"/>
                    <a:pt x="2277" y="2919"/>
                    <a:pt x="1460" y="2919"/>
                  </a:cubicBezTo>
                  <a:cubicBezTo>
                    <a:pt x="643" y="2919"/>
                    <a:pt x="59" y="2335"/>
                    <a:pt x="1" y="1518"/>
                  </a:cubicBezTo>
                  <a:cubicBezTo>
                    <a:pt x="1" y="701"/>
                    <a:pt x="643" y="59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1" name="Google Shape;16491;p33"/>
            <p:cNvSpPr/>
            <p:nvPr/>
          </p:nvSpPr>
          <p:spPr>
            <a:xfrm>
              <a:off x="1669250" y="1459525"/>
              <a:ext cx="70075" cy="71525"/>
            </a:xfrm>
            <a:custGeom>
              <a:avLst/>
              <a:gdLst/>
              <a:ahLst/>
              <a:cxnLst/>
              <a:rect l="l" t="t" r="r" b="b"/>
              <a:pathLst>
                <a:path w="2803" h="2861" extrusionOk="0">
                  <a:moveTo>
                    <a:pt x="1401" y="2802"/>
                  </a:moveTo>
                  <a:cubicBezTo>
                    <a:pt x="584" y="2802"/>
                    <a:pt x="1" y="2218"/>
                    <a:pt x="1" y="1401"/>
                  </a:cubicBezTo>
                  <a:cubicBezTo>
                    <a:pt x="1" y="584"/>
                    <a:pt x="584" y="0"/>
                    <a:pt x="1401" y="0"/>
                  </a:cubicBezTo>
                  <a:cubicBezTo>
                    <a:pt x="2219" y="0"/>
                    <a:pt x="2802" y="642"/>
                    <a:pt x="2802" y="1401"/>
                  </a:cubicBezTo>
                  <a:cubicBezTo>
                    <a:pt x="2802" y="2218"/>
                    <a:pt x="2219" y="2860"/>
                    <a:pt x="1401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2" name="Google Shape;16492;p33"/>
            <p:cNvSpPr/>
            <p:nvPr/>
          </p:nvSpPr>
          <p:spPr>
            <a:xfrm>
              <a:off x="5102900" y="4894625"/>
              <a:ext cx="71525" cy="70050"/>
            </a:xfrm>
            <a:custGeom>
              <a:avLst/>
              <a:gdLst/>
              <a:ahLst/>
              <a:cxnLst/>
              <a:rect l="l" t="t" r="r" b="b"/>
              <a:pathLst>
                <a:path w="2861" h="2802" extrusionOk="0">
                  <a:moveTo>
                    <a:pt x="1460" y="2802"/>
                  </a:moveTo>
                  <a:cubicBezTo>
                    <a:pt x="642" y="2802"/>
                    <a:pt x="0" y="2218"/>
                    <a:pt x="0" y="1401"/>
                  </a:cubicBezTo>
                  <a:cubicBezTo>
                    <a:pt x="0" y="584"/>
                    <a:pt x="584" y="0"/>
                    <a:pt x="1401" y="0"/>
                  </a:cubicBezTo>
                  <a:cubicBezTo>
                    <a:pt x="2218" y="0"/>
                    <a:pt x="2802" y="584"/>
                    <a:pt x="2860" y="1401"/>
                  </a:cubicBezTo>
                  <a:cubicBezTo>
                    <a:pt x="2860" y="2160"/>
                    <a:pt x="2218" y="2802"/>
                    <a:pt x="1460" y="28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3" name="Google Shape;16493;p33"/>
            <p:cNvSpPr/>
            <p:nvPr/>
          </p:nvSpPr>
          <p:spPr>
            <a:xfrm>
              <a:off x="1422625" y="1949825"/>
              <a:ext cx="70075" cy="68600"/>
            </a:xfrm>
            <a:custGeom>
              <a:avLst/>
              <a:gdLst/>
              <a:ahLst/>
              <a:cxnLst/>
              <a:rect l="l" t="t" r="r" b="b"/>
              <a:pathLst>
                <a:path w="2803" h="2744" extrusionOk="0">
                  <a:moveTo>
                    <a:pt x="2803" y="1401"/>
                  </a:moveTo>
                  <a:cubicBezTo>
                    <a:pt x="2803" y="2160"/>
                    <a:pt x="2161" y="2744"/>
                    <a:pt x="1402" y="2744"/>
                  </a:cubicBezTo>
                  <a:cubicBezTo>
                    <a:pt x="643" y="2744"/>
                    <a:pt x="1" y="2102"/>
                    <a:pt x="1" y="1343"/>
                  </a:cubicBezTo>
                  <a:cubicBezTo>
                    <a:pt x="59" y="584"/>
                    <a:pt x="701" y="1"/>
                    <a:pt x="1402" y="1"/>
                  </a:cubicBezTo>
                  <a:cubicBezTo>
                    <a:pt x="2161" y="1"/>
                    <a:pt x="2803" y="643"/>
                    <a:pt x="2803" y="14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4" name="Google Shape;16494;p33"/>
            <p:cNvSpPr/>
            <p:nvPr/>
          </p:nvSpPr>
          <p:spPr>
            <a:xfrm>
              <a:off x="4611125" y="5141225"/>
              <a:ext cx="68600" cy="70075"/>
            </a:xfrm>
            <a:custGeom>
              <a:avLst/>
              <a:gdLst/>
              <a:ahLst/>
              <a:cxnLst/>
              <a:rect l="l" t="t" r="r" b="b"/>
              <a:pathLst>
                <a:path w="2744" h="2803" extrusionOk="0">
                  <a:moveTo>
                    <a:pt x="1343" y="2803"/>
                  </a:moveTo>
                  <a:cubicBezTo>
                    <a:pt x="584" y="2744"/>
                    <a:pt x="0" y="2161"/>
                    <a:pt x="0" y="1402"/>
                  </a:cubicBezTo>
                  <a:cubicBezTo>
                    <a:pt x="0" y="643"/>
                    <a:pt x="642" y="1"/>
                    <a:pt x="1401" y="1"/>
                  </a:cubicBezTo>
                  <a:cubicBezTo>
                    <a:pt x="2160" y="59"/>
                    <a:pt x="2744" y="701"/>
                    <a:pt x="2744" y="1460"/>
                  </a:cubicBezTo>
                  <a:cubicBezTo>
                    <a:pt x="2744" y="2161"/>
                    <a:pt x="2102" y="2803"/>
                    <a:pt x="1343" y="280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5" name="Google Shape;16495;p33"/>
            <p:cNvSpPr/>
            <p:nvPr/>
          </p:nvSpPr>
          <p:spPr>
            <a:xfrm>
              <a:off x="2407625" y="4897525"/>
              <a:ext cx="65700" cy="64250"/>
            </a:xfrm>
            <a:custGeom>
              <a:avLst/>
              <a:gdLst/>
              <a:ahLst/>
              <a:cxnLst/>
              <a:rect l="l" t="t" r="r" b="b"/>
              <a:pathLst>
                <a:path w="2628" h="2570" extrusionOk="0">
                  <a:moveTo>
                    <a:pt x="1343" y="2569"/>
                  </a:moveTo>
                  <a:cubicBezTo>
                    <a:pt x="643" y="2569"/>
                    <a:pt x="59" y="2044"/>
                    <a:pt x="59" y="1343"/>
                  </a:cubicBezTo>
                  <a:cubicBezTo>
                    <a:pt x="1" y="585"/>
                    <a:pt x="585" y="1"/>
                    <a:pt x="1343" y="1"/>
                  </a:cubicBezTo>
                  <a:cubicBezTo>
                    <a:pt x="2044" y="1"/>
                    <a:pt x="2569" y="526"/>
                    <a:pt x="2569" y="1227"/>
                  </a:cubicBezTo>
                  <a:cubicBezTo>
                    <a:pt x="2628" y="1986"/>
                    <a:pt x="2044" y="2511"/>
                    <a:pt x="1343" y="251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6" name="Google Shape;16496;p33"/>
            <p:cNvSpPr/>
            <p:nvPr/>
          </p:nvSpPr>
          <p:spPr>
            <a:xfrm>
              <a:off x="1425550" y="367175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1285" y="1"/>
                  </a:moveTo>
                  <a:cubicBezTo>
                    <a:pt x="1985" y="1"/>
                    <a:pt x="2569" y="526"/>
                    <a:pt x="2569" y="1285"/>
                  </a:cubicBezTo>
                  <a:cubicBezTo>
                    <a:pt x="2569" y="2044"/>
                    <a:pt x="1985" y="2569"/>
                    <a:pt x="1226" y="2569"/>
                  </a:cubicBezTo>
                  <a:cubicBezTo>
                    <a:pt x="526" y="2511"/>
                    <a:pt x="1" y="1985"/>
                    <a:pt x="1" y="1227"/>
                  </a:cubicBezTo>
                  <a:cubicBezTo>
                    <a:pt x="1" y="526"/>
                    <a:pt x="584" y="1"/>
                    <a:pt x="128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7" name="Google Shape;16497;p33"/>
            <p:cNvSpPr/>
            <p:nvPr/>
          </p:nvSpPr>
          <p:spPr>
            <a:xfrm>
              <a:off x="1672175" y="4160600"/>
              <a:ext cx="64225" cy="64250"/>
            </a:xfrm>
            <a:custGeom>
              <a:avLst/>
              <a:gdLst/>
              <a:ahLst/>
              <a:cxnLst/>
              <a:rect l="l" t="t" r="r" b="b"/>
              <a:pathLst>
                <a:path w="2569" h="2570" extrusionOk="0">
                  <a:moveTo>
                    <a:pt x="2569" y="1285"/>
                  </a:moveTo>
                  <a:cubicBezTo>
                    <a:pt x="2569" y="2044"/>
                    <a:pt x="1985" y="2569"/>
                    <a:pt x="1284" y="2569"/>
                  </a:cubicBezTo>
                  <a:cubicBezTo>
                    <a:pt x="526" y="2569"/>
                    <a:pt x="0" y="1985"/>
                    <a:pt x="0" y="1227"/>
                  </a:cubicBezTo>
                  <a:cubicBezTo>
                    <a:pt x="0" y="526"/>
                    <a:pt x="584" y="1"/>
                    <a:pt x="1284" y="1"/>
                  </a:cubicBezTo>
                  <a:cubicBezTo>
                    <a:pt x="2043" y="59"/>
                    <a:pt x="2569" y="585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8" name="Google Shape;16498;p33"/>
            <p:cNvSpPr/>
            <p:nvPr/>
          </p:nvSpPr>
          <p:spPr>
            <a:xfrm>
              <a:off x="4859200" y="483275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343" y="0"/>
                  </a:moveTo>
                  <a:cubicBezTo>
                    <a:pt x="2043" y="0"/>
                    <a:pt x="2569" y="584"/>
                    <a:pt x="2569" y="1284"/>
                  </a:cubicBezTo>
                  <a:cubicBezTo>
                    <a:pt x="2569" y="2043"/>
                    <a:pt x="1985" y="2627"/>
                    <a:pt x="1226" y="2569"/>
                  </a:cubicBezTo>
                  <a:cubicBezTo>
                    <a:pt x="526" y="2569"/>
                    <a:pt x="0" y="1985"/>
                    <a:pt x="0" y="1284"/>
                  </a:cubicBezTo>
                  <a:cubicBezTo>
                    <a:pt x="59" y="526"/>
                    <a:pt x="584" y="0"/>
                    <a:pt x="134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499" name="Google Shape;16499;p33"/>
            <p:cNvSpPr/>
            <p:nvPr/>
          </p:nvSpPr>
          <p:spPr>
            <a:xfrm>
              <a:off x="6084975" y="1709050"/>
              <a:ext cx="64225" cy="65700"/>
            </a:xfrm>
            <a:custGeom>
              <a:avLst/>
              <a:gdLst/>
              <a:ahLst/>
              <a:cxnLst/>
              <a:rect l="l" t="t" r="r" b="b"/>
              <a:pathLst>
                <a:path w="2569" h="2628" extrusionOk="0">
                  <a:moveTo>
                    <a:pt x="2569" y="1285"/>
                  </a:moveTo>
                  <a:cubicBezTo>
                    <a:pt x="2569" y="2043"/>
                    <a:pt x="2044" y="2569"/>
                    <a:pt x="1343" y="2569"/>
                  </a:cubicBezTo>
                  <a:cubicBezTo>
                    <a:pt x="584" y="2627"/>
                    <a:pt x="1" y="2043"/>
                    <a:pt x="1" y="1285"/>
                  </a:cubicBezTo>
                  <a:cubicBezTo>
                    <a:pt x="59" y="584"/>
                    <a:pt x="584" y="0"/>
                    <a:pt x="1343" y="59"/>
                  </a:cubicBezTo>
                  <a:cubicBezTo>
                    <a:pt x="2044" y="59"/>
                    <a:pt x="2569" y="584"/>
                    <a:pt x="2569" y="12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0" name="Google Shape;16500;p33"/>
            <p:cNvSpPr/>
            <p:nvPr/>
          </p:nvSpPr>
          <p:spPr>
            <a:xfrm>
              <a:off x="2897950" y="5142700"/>
              <a:ext cx="64225" cy="65675"/>
            </a:xfrm>
            <a:custGeom>
              <a:avLst/>
              <a:gdLst/>
              <a:ahLst/>
              <a:cxnLst/>
              <a:rect l="l" t="t" r="r" b="b"/>
              <a:pathLst>
                <a:path w="2569" h="2627" extrusionOk="0">
                  <a:moveTo>
                    <a:pt x="1285" y="2627"/>
                  </a:moveTo>
                  <a:cubicBezTo>
                    <a:pt x="584" y="2627"/>
                    <a:pt x="0" y="2102"/>
                    <a:pt x="0" y="1343"/>
                  </a:cubicBezTo>
                  <a:cubicBezTo>
                    <a:pt x="0" y="642"/>
                    <a:pt x="526" y="59"/>
                    <a:pt x="1226" y="59"/>
                  </a:cubicBezTo>
                  <a:cubicBezTo>
                    <a:pt x="1985" y="0"/>
                    <a:pt x="2569" y="584"/>
                    <a:pt x="2569" y="1343"/>
                  </a:cubicBezTo>
                  <a:cubicBezTo>
                    <a:pt x="2569" y="2043"/>
                    <a:pt x="2043" y="2627"/>
                    <a:pt x="1285" y="26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1" name="Google Shape;16501;p33"/>
            <p:cNvSpPr/>
            <p:nvPr/>
          </p:nvSpPr>
          <p:spPr>
            <a:xfrm>
              <a:off x="6333050" y="2936300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452" y="1985"/>
                    <a:pt x="1927" y="2510"/>
                    <a:pt x="1168" y="2510"/>
                  </a:cubicBezTo>
                  <a:cubicBezTo>
                    <a:pt x="526" y="2452"/>
                    <a:pt x="1" y="1926"/>
                    <a:pt x="1" y="1226"/>
                  </a:cubicBezTo>
                  <a:cubicBezTo>
                    <a:pt x="1" y="525"/>
                    <a:pt x="584" y="0"/>
                    <a:pt x="1285" y="0"/>
                  </a:cubicBezTo>
                  <a:cubicBezTo>
                    <a:pt x="1985" y="0"/>
                    <a:pt x="2510" y="584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2" name="Google Shape;16502;p33"/>
            <p:cNvSpPr/>
            <p:nvPr/>
          </p:nvSpPr>
          <p:spPr>
            <a:xfrm>
              <a:off x="5597575" y="975050"/>
              <a:ext cx="61325" cy="61300"/>
            </a:xfrm>
            <a:custGeom>
              <a:avLst/>
              <a:gdLst/>
              <a:ahLst/>
              <a:cxnLst/>
              <a:rect l="l" t="t" r="r" b="b"/>
              <a:pathLst>
                <a:path w="2453" h="2452" extrusionOk="0">
                  <a:moveTo>
                    <a:pt x="1227" y="0"/>
                  </a:moveTo>
                  <a:cubicBezTo>
                    <a:pt x="1927" y="0"/>
                    <a:pt x="2452" y="584"/>
                    <a:pt x="2452" y="1226"/>
                  </a:cubicBezTo>
                  <a:cubicBezTo>
                    <a:pt x="2452" y="1868"/>
                    <a:pt x="1869" y="2452"/>
                    <a:pt x="1227" y="2452"/>
                  </a:cubicBezTo>
                  <a:cubicBezTo>
                    <a:pt x="526" y="2452"/>
                    <a:pt x="1" y="1868"/>
                    <a:pt x="1" y="1168"/>
                  </a:cubicBezTo>
                  <a:cubicBezTo>
                    <a:pt x="1" y="525"/>
                    <a:pt x="585" y="0"/>
                    <a:pt x="1227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3" name="Google Shape;16503;p33"/>
            <p:cNvSpPr/>
            <p:nvPr/>
          </p:nvSpPr>
          <p:spPr>
            <a:xfrm>
              <a:off x="3634875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226" y="2510"/>
                  </a:moveTo>
                  <a:cubicBezTo>
                    <a:pt x="526" y="2510"/>
                    <a:pt x="1" y="1926"/>
                    <a:pt x="1" y="1226"/>
                  </a:cubicBezTo>
                  <a:cubicBezTo>
                    <a:pt x="59" y="525"/>
                    <a:pt x="584" y="0"/>
                    <a:pt x="1226" y="0"/>
                  </a:cubicBezTo>
                  <a:cubicBezTo>
                    <a:pt x="1927" y="0"/>
                    <a:pt x="2510" y="584"/>
                    <a:pt x="2452" y="1284"/>
                  </a:cubicBezTo>
                  <a:cubicBezTo>
                    <a:pt x="2452" y="1985"/>
                    <a:pt x="1927" y="2510"/>
                    <a:pt x="1226" y="251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4" name="Google Shape;16504;p33"/>
            <p:cNvSpPr/>
            <p:nvPr/>
          </p:nvSpPr>
          <p:spPr>
            <a:xfrm>
              <a:off x="6333050" y="2692600"/>
              <a:ext cx="62775" cy="62775"/>
            </a:xfrm>
            <a:custGeom>
              <a:avLst/>
              <a:gdLst/>
              <a:ahLst/>
              <a:cxnLst/>
              <a:rect l="l" t="t" r="r" b="b"/>
              <a:pathLst>
                <a:path w="2511" h="2511" extrusionOk="0">
                  <a:moveTo>
                    <a:pt x="2510" y="1284"/>
                  </a:moveTo>
                  <a:cubicBezTo>
                    <a:pt x="2510" y="1985"/>
                    <a:pt x="1927" y="2510"/>
                    <a:pt x="1226" y="2510"/>
                  </a:cubicBezTo>
                  <a:cubicBezTo>
                    <a:pt x="526" y="2510"/>
                    <a:pt x="1" y="1985"/>
                    <a:pt x="1" y="1284"/>
                  </a:cubicBezTo>
                  <a:cubicBezTo>
                    <a:pt x="1" y="584"/>
                    <a:pt x="584" y="0"/>
                    <a:pt x="1285" y="59"/>
                  </a:cubicBezTo>
                  <a:cubicBezTo>
                    <a:pt x="1985" y="59"/>
                    <a:pt x="2510" y="584"/>
                    <a:pt x="2510" y="128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5" name="Google Shape;16505;p33"/>
            <p:cNvSpPr/>
            <p:nvPr/>
          </p:nvSpPr>
          <p:spPr>
            <a:xfrm>
              <a:off x="3881500" y="238125"/>
              <a:ext cx="62775" cy="62750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2510" y="1226"/>
                  </a:moveTo>
                  <a:cubicBezTo>
                    <a:pt x="2510" y="1926"/>
                    <a:pt x="1985" y="2452"/>
                    <a:pt x="1284" y="2452"/>
                  </a:cubicBezTo>
                  <a:cubicBezTo>
                    <a:pt x="584" y="2510"/>
                    <a:pt x="0" y="1985"/>
                    <a:pt x="0" y="1226"/>
                  </a:cubicBezTo>
                  <a:cubicBezTo>
                    <a:pt x="0" y="525"/>
                    <a:pt x="584" y="0"/>
                    <a:pt x="1284" y="0"/>
                  </a:cubicBezTo>
                  <a:cubicBezTo>
                    <a:pt x="1985" y="0"/>
                    <a:pt x="2510" y="525"/>
                    <a:pt x="2510" y="12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6" name="Google Shape;16506;p33"/>
            <p:cNvSpPr/>
            <p:nvPr/>
          </p:nvSpPr>
          <p:spPr>
            <a:xfrm>
              <a:off x="6333050" y="2447425"/>
              <a:ext cx="61325" cy="59875"/>
            </a:xfrm>
            <a:custGeom>
              <a:avLst/>
              <a:gdLst/>
              <a:ahLst/>
              <a:cxnLst/>
              <a:rect l="l" t="t" r="r" b="b"/>
              <a:pathLst>
                <a:path w="2453" h="2395" extrusionOk="0">
                  <a:moveTo>
                    <a:pt x="2452" y="1168"/>
                  </a:moveTo>
                  <a:cubicBezTo>
                    <a:pt x="2452" y="1810"/>
                    <a:pt x="1868" y="2394"/>
                    <a:pt x="1226" y="2394"/>
                  </a:cubicBezTo>
                  <a:cubicBezTo>
                    <a:pt x="643" y="2394"/>
                    <a:pt x="59" y="1869"/>
                    <a:pt x="59" y="1227"/>
                  </a:cubicBezTo>
                  <a:cubicBezTo>
                    <a:pt x="1" y="585"/>
                    <a:pt x="584" y="1"/>
                    <a:pt x="1226" y="1"/>
                  </a:cubicBezTo>
                  <a:cubicBezTo>
                    <a:pt x="1868" y="1"/>
                    <a:pt x="2452" y="585"/>
                    <a:pt x="2452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7" name="Google Shape;16507;p33"/>
            <p:cNvSpPr/>
            <p:nvPr/>
          </p:nvSpPr>
          <p:spPr>
            <a:xfrm>
              <a:off x="6086425" y="3919825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227" y="1"/>
                  </a:moveTo>
                  <a:cubicBezTo>
                    <a:pt x="1869" y="1"/>
                    <a:pt x="2453" y="584"/>
                    <a:pt x="2453" y="1226"/>
                  </a:cubicBezTo>
                  <a:cubicBezTo>
                    <a:pt x="2453" y="1869"/>
                    <a:pt x="1869" y="2394"/>
                    <a:pt x="1285" y="2452"/>
                  </a:cubicBezTo>
                  <a:cubicBezTo>
                    <a:pt x="585" y="2452"/>
                    <a:pt x="1" y="1869"/>
                    <a:pt x="59" y="1168"/>
                  </a:cubicBezTo>
                  <a:cubicBezTo>
                    <a:pt x="59" y="584"/>
                    <a:pt x="585" y="1"/>
                    <a:pt x="1227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8" name="Google Shape;16508;p33"/>
            <p:cNvSpPr/>
            <p:nvPr/>
          </p:nvSpPr>
          <p:spPr>
            <a:xfrm>
              <a:off x="2657175" y="486175"/>
              <a:ext cx="59850" cy="59875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2394" y="1168"/>
                  </a:moveTo>
                  <a:cubicBezTo>
                    <a:pt x="2394" y="1752"/>
                    <a:pt x="1868" y="2336"/>
                    <a:pt x="1226" y="2394"/>
                  </a:cubicBezTo>
                  <a:cubicBezTo>
                    <a:pt x="584" y="2394"/>
                    <a:pt x="0" y="1810"/>
                    <a:pt x="0" y="1168"/>
                  </a:cubicBezTo>
                  <a:cubicBezTo>
                    <a:pt x="0" y="526"/>
                    <a:pt x="584" y="1"/>
                    <a:pt x="1168" y="1"/>
                  </a:cubicBezTo>
                  <a:cubicBezTo>
                    <a:pt x="1810" y="1"/>
                    <a:pt x="2394" y="526"/>
                    <a:pt x="2394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09" name="Google Shape;16509;p33"/>
            <p:cNvSpPr/>
            <p:nvPr/>
          </p:nvSpPr>
          <p:spPr>
            <a:xfrm>
              <a:off x="4126650" y="239575"/>
              <a:ext cx="58400" cy="59850"/>
            </a:xfrm>
            <a:custGeom>
              <a:avLst/>
              <a:gdLst/>
              <a:ahLst/>
              <a:cxnLst/>
              <a:rect l="l" t="t" r="r" b="b"/>
              <a:pathLst>
                <a:path w="2336" h="2394" extrusionOk="0">
                  <a:moveTo>
                    <a:pt x="1168" y="2335"/>
                  </a:moveTo>
                  <a:cubicBezTo>
                    <a:pt x="526" y="2394"/>
                    <a:pt x="0" y="1810"/>
                    <a:pt x="0" y="1226"/>
                  </a:cubicBezTo>
                  <a:cubicBezTo>
                    <a:pt x="0" y="584"/>
                    <a:pt x="526" y="0"/>
                    <a:pt x="1168" y="0"/>
                  </a:cubicBezTo>
                  <a:cubicBezTo>
                    <a:pt x="1752" y="0"/>
                    <a:pt x="2335" y="526"/>
                    <a:pt x="2335" y="1168"/>
                  </a:cubicBezTo>
                  <a:cubicBezTo>
                    <a:pt x="2335" y="1810"/>
                    <a:pt x="1810" y="2335"/>
                    <a:pt x="1168" y="23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0" name="Google Shape;16510;p33"/>
            <p:cNvSpPr/>
            <p:nvPr/>
          </p:nvSpPr>
          <p:spPr>
            <a:xfrm>
              <a:off x="5845650" y="1223125"/>
              <a:ext cx="56950" cy="58375"/>
            </a:xfrm>
            <a:custGeom>
              <a:avLst/>
              <a:gdLst/>
              <a:ahLst/>
              <a:cxnLst/>
              <a:rect l="l" t="t" r="r" b="b"/>
              <a:pathLst>
                <a:path w="2278" h="2335" extrusionOk="0">
                  <a:moveTo>
                    <a:pt x="2277" y="1167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335"/>
                    <a:pt x="1" y="1810"/>
                    <a:pt x="1" y="1109"/>
                  </a:cubicBezTo>
                  <a:cubicBezTo>
                    <a:pt x="59" y="467"/>
                    <a:pt x="526" y="0"/>
                    <a:pt x="1168" y="0"/>
                  </a:cubicBezTo>
                  <a:cubicBezTo>
                    <a:pt x="1810" y="0"/>
                    <a:pt x="2277" y="525"/>
                    <a:pt x="2277" y="116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1" name="Google Shape;16511;p33"/>
            <p:cNvSpPr/>
            <p:nvPr/>
          </p:nvSpPr>
          <p:spPr>
            <a:xfrm>
              <a:off x="3394100" y="241025"/>
              <a:ext cx="58400" cy="56950"/>
            </a:xfrm>
            <a:custGeom>
              <a:avLst/>
              <a:gdLst/>
              <a:ahLst/>
              <a:cxnLst/>
              <a:rect l="l" t="t" r="r" b="b"/>
              <a:pathLst>
                <a:path w="2336" h="2278" extrusionOk="0">
                  <a:moveTo>
                    <a:pt x="2277" y="1168"/>
                  </a:moveTo>
                  <a:cubicBezTo>
                    <a:pt x="2277" y="1810"/>
                    <a:pt x="1810" y="2277"/>
                    <a:pt x="1168" y="2277"/>
                  </a:cubicBezTo>
                  <a:cubicBezTo>
                    <a:pt x="526" y="2277"/>
                    <a:pt x="0" y="1752"/>
                    <a:pt x="59" y="1051"/>
                  </a:cubicBezTo>
                  <a:cubicBezTo>
                    <a:pt x="59" y="409"/>
                    <a:pt x="584" y="1"/>
                    <a:pt x="1226" y="1"/>
                  </a:cubicBezTo>
                  <a:cubicBezTo>
                    <a:pt x="1868" y="1"/>
                    <a:pt x="2335" y="526"/>
                    <a:pt x="2277" y="116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2" name="Google Shape;16512;p33"/>
            <p:cNvSpPr/>
            <p:nvPr/>
          </p:nvSpPr>
          <p:spPr>
            <a:xfrm>
              <a:off x="6335975" y="3185825"/>
              <a:ext cx="56925" cy="56925"/>
            </a:xfrm>
            <a:custGeom>
              <a:avLst/>
              <a:gdLst/>
              <a:ahLst/>
              <a:cxnLst/>
              <a:rect l="l" t="t" r="r" b="b"/>
              <a:pathLst>
                <a:path w="2277" h="2277" extrusionOk="0">
                  <a:moveTo>
                    <a:pt x="1168" y="2277"/>
                  </a:moveTo>
                  <a:cubicBezTo>
                    <a:pt x="526" y="2277"/>
                    <a:pt x="0" y="1810"/>
                    <a:pt x="0" y="1168"/>
                  </a:cubicBezTo>
                  <a:cubicBezTo>
                    <a:pt x="0" y="467"/>
                    <a:pt x="467" y="0"/>
                    <a:pt x="1168" y="0"/>
                  </a:cubicBezTo>
                  <a:cubicBezTo>
                    <a:pt x="1810" y="0"/>
                    <a:pt x="2277" y="526"/>
                    <a:pt x="2277" y="1109"/>
                  </a:cubicBezTo>
                  <a:cubicBezTo>
                    <a:pt x="2277" y="1751"/>
                    <a:pt x="1751" y="2277"/>
                    <a:pt x="1168" y="227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3" name="Google Shape;16513;p33"/>
            <p:cNvSpPr/>
            <p:nvPr/>
          </p:nvSpPr>
          <p:spPr>
            <a:xfrm>
              <a:off x="5356800" y="731350"/>
              <a:ext cx="56950" cy="55475"/>
            </a:xfrm>
            <a:custGeom>
              <a:avLst/>
              <a:gdLst/>
              <a:ahLst/>
              <a:cxnLst/>
              <a:rect l="l" t="t" r="r" b="b"/>
              <a:pathLst>
                <a:path w="2278" h="2219" extrusionOk="0">
                  <a:moveTo>
                    <a:pt x="1168" y="2218"/>
                  </a:moveTo>
                  <a:cubicBezTo>
                    <a:pt x="526" y="2218"/>
                    <a:pt x="59" y="1810"/>
                    <a:pt x="1" y="1168"/>
                  </a:cubicBezTo>
                  <a:cubicBezTo>
                    <a:pt x="1" y="467"/>
                    <a:pt x="468" y="0"/>
                    <a:pt x="1110" y="0"/>
                  </a:cubicBezTo>
                  <a:cubicBezTo>
                    <a:pt x="1752" y="0"/>
                    <a:pt x="2277" y="467"/>
                    <a:pt x="2277" y="1051"/>
                  </a:cubicBezTo>
                  <a:cubicBezTo>
                    <a:pt x="2277" y="1693"/>
                    <a:pt x="1810" y="2218"/>
                    <a:pt x="1168" y="2218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4" name="Google Shape;16514;p33"/>
            <p:cNvSpPr/>
            <p:nvPr/>
          </p:nvSpPr>
          <p:spPr>
            <a:xfrm>
              <a:off x="1924625" y="979425"/>
              <a:ext cx="52550" cy="52550"/>
            </a:xfrm>
            <a:custGeom>
              <a:avLst/>
              <a:gdLst/>
              <a:ahLst/>
              <a:cxnLst/>
              <a:rect l="l" t="t" r="r" b="b"/>
              <a:pathLst>
                <a:path w="2102" h="2102" extrusionOk="0">
                  <a:moveTo>
                    <a:pt x="2102" y="1051"/>
                  </a:moveTo>
                  <a:cubicBezTo>
                    <a:pt x="2102" y="1576"/>
                    <a:pt x="1635" y="2043"/>
                    <a:pt x="1051" y="2102"/>
                  </a:cubicBezTo>
                  <a:cubicBezTo>
                    <a:pt x="526" y="2102"/>
                    <a:pt x="0" y="1576"/>
                    <a:pt x="0" y="993"/>
                  </a:cubicBezTo>
                  <a:cubicBezTo>
                    <a:pt x="0" y="467"/>
                    <a:pt x="526" y="0"/>
                    <a:pt x="1051" y="0"/>
                  </a:cubicBezTo>
                  <a:cubicBezTo>
                    <a:pt x="1576" y="0"/>
                    <a:pt x="2102" y="467"/>
                    <a:pt x="2102" y="105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5" name="Google Shape;16515;p33"/>
            <p:cNvSpPr/>
            <p:nvPr/>
          </p:nvSpPr>
          <p:spPr>
            <a:xfrm>
              <a:off x="6337425" y="22052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1051" y="0"/>
                  </a:moveTo>
                  <a:cubicBezTo>
                    <a:pt x="1577" y="0"/>
                    <a:pt x="2102" y="467"/>
                    <a:pt x="2102" y="993"/>
                  </a:cubicBezTo>
                  <a:cubicBezTo>
                    <a:pt x="2160" y="1576"/>
                    <a:pt x="1635" y="2102"/>
                    <a:pt x="1051" y="2102"/>
                  </a:cubicBezTo>
                  <a:cubicBezTo>
                    <a:pt x="526" y="2043"/>
                    <a:pt x="1" y="1576"/>
                    <a:pt x="1" y="1051"/>
                  </a:cubicBezTo>
                  <a:cubicBezTo>
                    <a:pt x="1" y="467"/>
                    <a:pt x="526" y="0"/>
                    <a:pt x="1051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6" name="Google Shape;16516;p33"/>
            <p:cNvSpPr/>
            <p:nvPr/>
          </p:nvSpPr>
          <p:spPr>
            <a:xfrm>
              <a:off x="1431400" y="171487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2101" y="1052"/>
                  </a:moveTo>
                  <a:cubicBezTo>
                    <a:pt x="2101" y="1635"/>
                    <a:pt x="1635" y="2102"/>
                    <a:pt x="1051" y="2102"/>
                  </a:cubicBezTo>
                  <a:cubicBezTo>
                    <a:pt x="467" y="2102"/>
                    <a:pt x="0" y="1577"/>
                    <a:pt x="0" y="1052"/>
                  </a:cubicBezTo>
                  <a:cubicBezTo>
                    <a:pt x="0" y="468"/>
                    <a:pt x="525" y="1"/>
                    <a:pt x="1051" y="1"/>
                  </a:cubicBezTo>
                  <a:cubicBezTo>
                    <a:pt x="1576" y="59"/>
                    <a:pt x="2101" y="526"/>
                    <a:pt x="2101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7" name="Google Shape;16517;p33"/>
            <p:cNvSpPr/>
            <p:nvPr/>
          </p:nvSpPr>
          <p:spPr>
            <a:xfrm>
              <a:off x="5601950" y="4661125"/>
              <a:ext cx="52575" cy="52575"/>
            </a:xfrm>
            <a:custGeom>
              <a:avLst/>
              <a:gdLst/>
              <a:ahLst/>
              <a:cxnLst/>
              <a:rect l="l" t="t" r="r" b="b"/>
              <a:pathLst>
                <a:path w="2103" h="2103" extrusionOk="0">
                  <a:moveTo>
                    <a:pt x="2102" y="993"/>
                  </a:moveTo>
                  <a:cubicBezTo>
                    <a:pt x="2102" y="1519"/>
                    <a:pt x="1635" y="2044"/>
                    <a:pt x="1052" y="2044"/>
                  </a:cubicBezTo>
                  <a:cubicBezTo>
                    <a:pt x="526" y="2102"/>
                    <a:pt x="1" y="1577"/>
                    <a:pt x="1" y="993"/>
                  </a:cubicBezTo>
                  <a:cubicBezTo>
                    <a:pt x="1" y="468"/>
                    <a:pt x="468" y="1"/>
                    <a:pt x="1052" y="1"/>
                  </a:cubicBezTo>
                  <a:cubicBezTo>
                    <a:pt x="1577" y="1"/>
                    <a:pt x="2044" y="468"/>
                    <a:pt x="2102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8" name="Google Shape;16518;p33"/>
            <p:cNvSpPr/>
            <p:nvPr/>
          </p:nvSpPr>
          <p:spPr>
            <a:xfrm>
              <a:off x="4865025" y="5150000"/>
              <a:ext cx="54025" cy="52550"/>
            </a:xfrm>
            <a:custGeom>
              <a:avLst/>
              <a:gdLst/>
              <a:ahLst/>
              <a:cxnLst/>
              <a:rect l="l" t="t" r="r" b="b"/>
              <a:pathLst>
                <a:path w="2161" h="2102" extrusionOk="0">
                  <a:moveTo>
                    <a:pt x="2102" y="992"/>
                  </a:moveTo>
                  <a:cubicBezTo>
                    <a:pt x="2161" y="1518"/>
                    <a:pt x="1694" y="2043"/>
                    <a:pt x="1110" y="2101"/>
                  </a:cubicBezTo>
                  <a:cubicBezTo>
                    <a:pt x="526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2" y="0"/>
                  </a:cubicBezTo>
                  <a:cubicBezTo>
                    <a:pt x="1577" y="0"/>
                    <a:pt x="2102" y="467"/>
                    <a:pt x="2102" y="99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19" name="Google Shape;16519;p33"/>
            <p:cNvSpPr/>
            <p:nvPr/>
          </p:nvSpPr>
          <p:spPr>
            <a:xfrm>
              <a:off x="4376175" y="242500"/>
              <a:ext cx="52575" cy="52550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2" y="1109"/>
                  </a:moveTo>
                  <a:cubicBezTo>
                    <a:pt x="2044" y="1634"/>
                    <a:pt x="1577" y="2101"/>
                    <a:pt x="1051" y="2101"/>
                  </a:cubicBezTo>
                  <a:cubicBezTo>
                    <a:pt x="468" y="2101"/>
                    <a:pt x="1" y="1576"/>
                    <a:pt x="1" y="1051"/>
                  </a:cubicBezTo>
                  <a:cubicBezTo>
                    <a:pt x="1" y="467"/>
                    <a:pt x="526" y="0"/>
                    <a:pt x="1051" y="58"/>
                  </a:cubicBezTo>
                  <a:cubicBezTo>
                    <a:pt x="1635" y="58"/>
                    <a:pt x="2102" y="525"/>
                    <a:pt x="2102" y="110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0" name="Google Shape;16520;p33"/>
            <p:cNvSpPr/>
            <p:nvPr/>
          </p:nvSpPr>
          <p:spPr>
            <a:xfrm>
              <a:off x="1190625" y="2942125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8"/>
                    <a:pt x="1518" y="1985"/>
                    <a:pt x="992" y="1985"/>
                  </a:cubicBezTo>
                  <a:cubicBezTo>
                    <a:pt x="409" y="1985"/>
                    <a:pt x="0" y="1576"/>
                    <a:pt x="0" y="993"/>
                  </a:cubicBezTo>
                  <a:cubicBezTo>
                    <a:pt x="0" y="409"/>
                    <a:pt x="350" y="117"/>
                    <a:pt x="876" y="59"/>
                  </a:cubicBezTo>
                  <a:cubicBezTo>
                    <a:pt x="1459" y="0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1" name="Google Shape;16521;p33"/>
            <p:cNvSpPr/>
            <p:nvPr/>
          </p:nvSpPr>
          <p:spPr>
            <a:xfrm>
              <a:off x="2169775" y="734250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1927" y="935"/>
                  </a:moveTo>
                  <a:cubicBezTo>
                    <a:pt x="1868" y="1577"/>
                    <a:pt x="1577" y="1927"/>
                    <a:pt x="935" y="1927"/>
                  </a:cubicBezTo>
                  <a:cubicBezTo>
                    <a:pt x="351" y="1927"/>
                    <a:pt x="1" y="1577"/>
                    <a:pt x="1" y="935"/>
                  </a:cubicBezTo>
                  <a:cubicBezTo>
                    <a:pt x="59" y="410"/>
                    <a:pt x="351" y="59"/>
                    <a:pt x="935" y="59"/>
                  </a:cubicBezTo>
                  <a:cubicBezTo>
                    <a:pt x="1577" y="1"/>
                    <a:pt x="1810" y="410"/>
                    <a:pt x="1927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2" name="Google Shape;16522;p33"/>
            <p:cNvSpPr/>
            <p:nvPr/>
          </p:nvSpPr>
          <p:spPr>
            <a:xfrm>
              <a:off x="1190625" y="2695500"/>
              <a:ext cx="48175" cy="49650"/>
            </a:xfrm>
            <a:custGeom>
              <a:avLst/>
              <a:gdLst/>
              <a:ahLst/>
              <a:cxnLst/>
              <a:rect l="l" t="t" r="r" b="b"/>
              <a:pathLst>
                <a:path w="1927" h="1986" extrusionOk="0">
                  <a:moveTo>
                    <a:pt x="1926" y="993"/>
                  </a:moveTo>
                  <a:cubicBezTo>
                    <a:pt x="1926" y="1519"/>
                    <a:pt x="1518" y="1927"/>
                    <a:pt x="992" y="1985"/>
                  </a:cubicBezTo>
                  <a:cubicBezTo>
                    <a:pt x="409" y="1985"/>
                    <a:pt x="0" y="1577"/>
                    <a:pt x="0" y="993"/>
                  </a:cubicBezTo>
                  <a:cubicBezTo>
                    <a:pt x="0" y="409"/>
                    <a:pt x="350" y="118"/>
                    <a:pt x="876" y="59"/>
                  </a:cubicBezTo>
                  <a:cubicBezTo>
                    <a:pt x="1459" y="1"/>
                    <a:pt x="1868" y="409"/>
                    <a:pt x="1926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3" name="Google Shape;16523;p33"/>
            <p:cNvSpPr/>
            <p:nvPr/>
          </p:nvSpPr>
          <p:spPr>
            <a:xfrm>
              <a:off x="6340350" y="3432425"/>
              <a:ext cx="48175" cy="48200"/>
            </a:xfrm>
            <a:custGeom>
              <a:avLst/>
              <a:gdLst/>
              <a:ahLst/>
              <a:cxnLst/>
              <a:rect l="l" t="t" r="r" b="b"/>
              <a:pathLst>
                <a:path w="1927" h="1928" extrusionOk="0">
                  <a:moveTo>
                    <a:pt x="934" y="1927"/>
                  </a:moveTo>
                  <a:cubicBezTo>
                    <a:pt x="409" y="1927"/>
                    <a:pt x="0" y="1519"/>
                    <a:pt x="0" y="935"/>
                  </a:cubicBezTo>
                  <a:cubicBezTo>
                    <a:pt x="0" y="410"/>
                    <a:pt x="467" y="1"/>
                    <a:pt x="993" y="1"/>
                  </a:cubicBezTo>
                  <a:cubicBezTo>
                    <a:pt x="1576" y="59"/>
                    <a:pt x="1868" y="410"/>
                    <a:pt x="1927" y="935"/>
                  </a:cubicBezTo>
                  <a:cubicBezTo>
                    <a:pt x="1927" y="1519"/>
                    <a:pt x="1518" y="1927"/>
                    <a:pt x="934" y="1927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4" name="Google Shape;16524;p33"/>
            <p:cNvSpPr/>
            <p:nvPr/>
          </p:nvSpPr>
          <p:spPr>
            <a:xfrm>
              <a:off x="3151850" y="245400"/>
              <a:ext cx="48200" cy="46725"/>
            </a:xfrm>
            <a:custGeom>
              <a:avLst/>
              <a:gdLst/>
              <a:ahLst/>
              <a:cxnLst/>
              <a:rect l="l" t="t" r="r" b="b"/>
              <a:pathLst>
                <a:path w="1928" h="1869" extrusionOk="0">
                  <a:moveTo>
                    <a:pt x="1927" y="993"/>
                  </a:moveTo>
                  <a:cubicBezTo>
                    <a:pt x="1869" y="1518"/>
                    <a:pt x="1577" y="1869"/>
                    <a:pt x="993" y="1869"/>
                  </a:cubicBezTo>
                  <a:cubicBezTo>
                    <a:pt x="410" y="1869"/>
                    <a:pt x="1" y="1402"/>
                    <a:pt x="59" y="876"/>
                  </a:cubicBezTo>
                  <a:cubicBezTo>
                    <a:pt x="118" y="293"/>
                    <a:pt x="468" y="1"/>
                    <a:pt x="1052" y="1"/>
                  </a:cubicBezTo>
                  <a:cubicBezTo>
                    <a:pt x="1635" y="59"/>
                    <a:pt x="1869" y="409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5" name="Google Shape;16525;p33"/>
            <p:cNvSpPr/>
            <p:nvPr/>
          </p:nvSpPr>
          <p:spPr>
            <a:xfrm>
              <a:off x="5850025" y="4415975"/>
              <a:ext cx="48200" cy="48175"/>
            </a:xfrm>
            <a:custGeom>
              <a:avLst/>
              <a:gdLst/>
              <a:ahLst/>
              <a:cxnLst/>
              <a:rect l="l" t="t" r="r" b="b"/>
              <a:pathLst>
                <a:path w="1928" h="1927" extrusionOk="0">
                  <a:moveTo>
                    <a:pt x="935" y="1"/>
                  </a:moveTo>
                  <a:cubicBezTo>
                    <a:pt x="1519" y="1"/>
                    <a:pt x="1927" y="409"/>
                    <a:pt x="1927" y="935"/>
                  </a:cubicBezTo>
                  <a:cubicBezTo>
                    <a:pt x="1927" y="1518"/>
                    <a:pt x="1519" y="1927"/>
                    <a:pt x="993" y="1927"/>
                  </a:cubicBezTo>
                  <a:cubicBezTo>
                    <a:pt x="410" y="1869"/>
                    <a:pt x="59" y="1577"/>
                    <a:pt x="59" y="993"/>
                  </a:cubicBezTo>
                  <a:cubicBezTo>
                    <a:pt x="1" y="468"/>
                    <a:pt x="410" y="1"/>
                    <a:pt x="935" y="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6" name="Google Shape;16526;p33"/>
            <p:cNvSpPr/>
            <p:nvPr/>
          </p:nvSpPr>
          <p:spPr>
            <a:xfrm>
              <a:off x="3640725" y="5393675"/>
              <a:ext cx="49625" cy="49650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34" y="1985"/>
                  </a:moveTo>
                  <a:cubicBezTo>
                    <a:pt x="409" y="1927"/>
                    <a:pt x="0" y="1460"/>
                    <a:pt x="58" y="935"/>
                  </a:cubicBezTo>
                  <a:cubicBezTo>
                    <a:pt x="117" y="351"/>
                    <a:pt x="584" y="1"/>
                    <a:pt x="1109" y="59"/>
                  </a:cubicBezTo>
                  <a:cubicBezTo>
                    <a:pt x="1693" y="118"/>
                    <a:pt x="1985" y="468"/>
                    <a:pt x="1985" y="1052"/>
                  </a:cubicBezTo>
                  <a:cubicBezTo>
                    <a:pt x="1985" y="1577"/>
                    <a:pt x="1518" y="1985"/>
                    <a:pt x="934" y="198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7" name="Google Shape;16527;p33"/>
            <p:cNvSpPr/>
            <p:nvPr/>
          </p:nvSpPr>
          <p:spPr>
            <a:xfrm>
              <a:off x="3884400" y="5393675"/>
              <a:ext cx="48200" cy="49650"/>
            </a:xfrm>
            <a:custGeom>
              <a:avLst/>
              <a:gdLst/>
              <a:ahLst/>
              <a:cxnLst/>
              <a:rect l="l" t="t" r="r" b="b"/>
              <a:pathLst>
                <a:path w="1928" h="1986" extrusionOk="0">
                  <a:moveTo>
                    <a:pt x="1927" y="993"/>
                  </a:moveTo>
                  <a:cubicBezTo>
                    <a:pt x="1927" y="1577"/>
                    <a:pt x="1519" y="1985"/>
                    <a:pt x="993" y="1985"/>
                  </a:cubicBezTo>
                  <a:cubicBezTo>
                    <a:pt x="409" y="1985"/>
                    <a:pt x="1" y="1519"/>
                    <a:pt x="1" y="993"/>
                  </a:cubicBezTo>
                  <a:cubicBezTo>
                    <a:pt x="59" y="409"/>
                    <a:pt x="409" y="59"/>
                    <a:pt x="935" y="59"/>
                  </a:cubicBezTo>
                  <a:cubicBezTo>
                    <a:pt x="1519" y="1"/>
                    <a:pt x="1927" y="468"/>
                    <a:pt x="1927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8" name="Google Shape;16528;p33"/>
            <p:cNvSpPr/>
            <p:nvPr/>
          </p:nvSpPr>
          <p:spPr>
            <a:xfrm>
              <a:off x="1190625" y="2454725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1868" y="935"/>
                  </a:moveTo>
                  <a:cubicBezTo>
                    <a:pt x="1809" y="1518"/>
                    <a:pt x="1459" y="1869"/>
                    <a:pt x="934" y="1810"/>
                  </a:cubicBezTo>
                  <a:cubicBezTo>
                    <a:pt x="350" y="1810"/>
                    <a:pt x="0" y="1402"/>
                    <a:pt x="58" y="876"/>
                  </a:cubicBezTo>
                  <a:cubicBezTo>
                    <a:pt x="117" y="351"/>
                    <a:pt x="467" y="1"/>
                    <a:pt x="992" y="1"/>
                  </a:cubicBezTo>
                  <a:cubicBezTo>
                    <a:pt x="1518" y="1"/>
                    <a:pt x="1809" y="409"/>
                    <a:pt x="1868" y="9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29" name="Google Shape;16529;p33"/>
            <p:cNvSpPr/>
            <p:nvPr/>
          </p:nvSpPr>
          <p:spPr>
            <a:xfrm>
              <a:off x="1434300" y="39227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460" y="117"/>
                    <a:pt x="1869" y="409"/>
                    <a:pt x="1810" y="993"/>
                  </a:cubicBezTo>
                  <a:cubicBezTo>
                    <a:pt x="1810" y="1518"/>
                    <a:pt x="1460" y="1868"/>
                    <a:pt x="876" y="1868"/>
                  </a:cubicBezTo>
                  <a:cubicBezTo>
                    <a:pt x="351" y="1810"/>
                    <a:pt x="1" y="1460"/>
                    <a:pt x="1" y="934"/>
                  </a:cubicBezTo>
                  <a:cubicBezTo>
                    <a:pt x="1" y="351"/>
                    <a:pt x="351" y="117"/>
                    <a:pt x="935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0" name="Google Shape;16530;p33"/>
            <p:cNvSpPr/>
            <p:nvPr/>
          </p:nvSpPr>
          <p:spPr>
            <a:xfrm>
              <a:off x="1680925" y="12245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934"/>
                  </a:moveTo>
                  <a:cubicBezTo>
                    <a:pt x="1810" y="1460"/>
                    <a:pt x="1518" y="1868"/>
                    <a:pt x="934" y="1868"/>
                  </a:cubicBezTo>
                  <a:cubicBezTo>
                    <a:pt x="351" y="1868"/>
                    <a:pt x="0" y="1518"/>
                    <a:pt x="0" y="934"/>
                  </a:cubicBezTo>
                  <a:cubicBezTo>
                    <a:pt x="0" y="409"/>
                    <a:pt x="351" y="59"/>
                    <a:pt x="876" y="59"/>
                  </a:cubicBezTo>
                  <a:cubicBezTo>
                    <a:pt x="1460" y="0"/>
                    <a:pt x="1752" y="351"/>
                    <a:pt x="1868" y="934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1" name="Google Shape;16531;p33"/>
            <p:cNvSpPr/>
            <p:nvPr/>
          </p:nvSpPr>
          <p:spPr>
            <a:xfrm>
              <a:off x="5358275" y="49063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876" y="0"/>
                  </a:moveTo>
                  <a:cubicBezTo>
                    <a:pt x="1459" y="59"/>
                    <a:pt x="1810" y="350"/>
                    <a:pt x="1810" y="876"/>
                  </a:cubicBezTo>
                  <a:cubicBezTo>
                    <a:pt x="1810" y="1459"/>
                    <a:pt x="1518" y="1810"/>
                    <a:pt x="934" y="1810"/>
                  </a:cubicBezTo>
                  <a:cubicBezTo>
                    <a:pt x="409" y="1810"/>
                    <a:pt x="58" y="1518"/>
                    <a:pt x="0" y="992"/>
                  </a:cubicBezTo>
                  <a:cubicBezTo>
                    <a:pt x="0" y="409"/>
                    <a:pt x="350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2" name="Google Shape;16532;p33"/>
            <p:cNvSpPr/>
            <p:nvPr/>
          </p:nvSpPr>
          <p:spPr>
            <a:xfrm>
              <a:off x="1192075" y="31858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1868" y="701"/>
                  </a:moveTo>
                  <a:cubicBezTo>
                    <a:pt x="1751" y="1518"/>
                    <a:pt x="1460" y="1868"/>
                    <a:pt x="876" y="1868"/>
                  </a:cubicBezTo>
                  <a:cubicBezTo>
                    <a:pt x="351" y="1868"/>
                    <a:pt x="0" y="1518"/>
                    <a:pt x="0" y="993"/>
                  </a:cubicBezTo>
                  <a:cubicBezTo>
                    <a:pt x="0" y="409"/>
                    <a:pt x="351" y="0"/>
                    <a:pt x="934" y="117"/>
                  </a:cubicBezTo>
                  <a:cubicBezTo>
                    <a:pt x="1285" y="175"/>
                    <a:pt x="1576" y="526"/>
                    <a:pt x="1868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3" name="Google Shape;16533;p33"/>
            <p:cNvSpPr/>
            <p:nvPr/>
          </p:nvSpPr>
          <p:spPr>
            <a:xfrm>
              <a:off x="2660100" y="5152900"/>
              <a:ext cx="46700" cy="46725"/>
            </a:xfrm>
            <a:custGeom>
              <a:avLst/>
              <a:gdLst/>
              <a:ahLst/>
              <a:cxnLst/>
              <a:rect l="l" t="t" r="r" b="b"/>
              <a:pathLst>
                <a:path w="1868" h="1869" extrusionOk="0">
                  <a:moveTo>
                    <a:pt x="992" y="1869"/>
                  </a:moveTo>
                  <a:cubicBezTo>
                    <a:pt x="409" y="1810"/>
                    <a:pt x="0" y="1518"/>
                    <a:pt x="0" y="935"/>
                  </a:cubicBezTo>
                  <a:cubicBezTo>
                    <a:pt x="0" y="351"/>
                    <a:pt x="350" y="1"/>
                    <a:pt x="934" y="1"/>
                  </a:cubicBezTo>
                  <a:cubicBezTo>
                    <a:pt x="1459" y="1"/>
                    <a:pt x="1810" y="351"/>
                    <a:pt x="1810" y="876"/>
                  </a:cubicBezTo>
                  <a:cubicBezTo>
                    <a:pt x="1868" y="1460"/>
                    <a:pt x="1518" y="1752"/>
                    <a:pt x="992" y="1869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4" name="Google Shape;16534;p33"/>
            <p:cNvSpPr/>
            <p:nvPr/>
          </p:nvSpPr>
          <p:spPr>
            <a:xfrm>
              <a:off x="3395550" y="5395150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1518" y="117"/>
                    <a:pt x="1869" y="350"/>
                    <a:pt x="1869" y="934"/>
                  </a:cubicBezTo>
                  <a:cubicBezTo>
                    <a:pt x="1869" y="1518"/>
                    <a:pt x="1518" y="1868"/>
                    <a:pt x="935" y="1868"/>
                  </a:cubicBezTo>
                  <a:cubicBezTo>
                    <a:pt x="409" y="1868"/>
                    <a:pt x="59" y="1518"/>
                    <a:pt x="59" y="993"/>
                  </a:cubicBezTo>
                  <a:cubicBezTo>
                    <a:pt x="1" y="409"/>
                    <a:pt x="409" y="117"/>
                    <a:pt x="876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5" name="Google Shape;16535;p33"/>
            <p:cNvSpPr/>
            <p:nvPr/>
          </p:nvSpPr>
          <p:spPr>
            <a:xfrm>
              <a:off x="4132475" y="5396600"/>
              <a:ext cx="46725" cy="45275"/>
            </a:xfrm>
            <a:custGeom>
              <a:avLst/>
              <a:gdLst/>
              <a:ahLst/>
              <a:cxnLst/>
              <a:rect l="l" t="t" r="r" b="b"/>
              <a:pathLst>
                <a:path w="1869" h="1811" extrusionOk="0">
                  <a:moveTo>
                    <a:pt x="1869" y="876"/>
                  </a:moveTo>
                  <a:cubicBezTo>
                    <a:pt x="1752" y="1460"/>
                    <a:pt x="1460" y="1810"/>
                    <a:pt x="876" y="1810"/>
                  </a:cubicBezTo>
                  <a:cubicBezTo>
                    <a:pt x="351" y="1752"/>
                    <a:pt x="1" y="1402"/>
                    <a:pt x="1" y="818"/>
                  </a:cubicBezTo>
                  <a:cubicBezTo>
                    <a:pt x="59" y="292"/>
                    <a:pt x="409" y="1"/>
                    <a:pt x="935" y="1"/>
                  </a:cubicBezTo>
                  <a:cubicBezTo>
                    <a:pt x="1519" y="1"/>
                    <a:pt x="1752" y="351"/>
                    <a:pt x="1869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6" name="Google Shape;16536;p33"/>
            <p:cNvSpPr/>
            <p:nvPr/>
          </p:nvSpPr>
          <p:spPr>
            <a:xfrm>
              <a:off x="1926075" y="4661125"/>
              <a:ext cx="45275" cy="43825"/>
            </a:xfrm>
            <a:custGeom>
              <a:avLst/>
              <a:gdLst/>
              <a:ahLst/>
              <a:cxnLst/>
              <a:rect l="l" t="t" r="r" b="b"/>
              <a:pathLst>
                <a:path w="1811" h="1753" extrusionOk="0">
                  <a:moveTo>
                    <a:pt x="1810" y="993"/>
                  </a:moveTo>
                  <a:cubicBezTo>
                    <a:pt x="1518" y="1227"/>
                    <a:pt x="1227" y="1577"/>
                    <a:pt x="876" y="1635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293" y="1"/>
                    <a:pt x="818" y="59"/>
                  </a:cubicBezTo>
                  <a:cubicBezTo>
                    <a:pt x="1168" y="118"/>
                    <a:pt x="1460" y="410"/>
                    <a:pt x="1810" y="643"/>
                  </a:cubicBezTo>
                  <a:cubicBezTo>
                    <a:pt x="1810" y="760"/>
                    <a:pt x="1810" y="876"/>
                    <a:pt x="1810" y="9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7" name="Google Shape;16537;p33"/>
            <p:cNvSpPr/>
            <p:nvPr/>
          </p:nvSpPr>
          <p:spPr>
            <a:xfrm>
              <a:off x="5117475" y="493475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2"/>
                  </a:moveTo>
                  <a:cubicBezTo>
                    <a:pt x="1519" y="1285"/>
                    <a:pt x="1227" y="1635"/>
                    <a:pt x="877" y="1694"/>
                  </a:cubicBezTo>
                  <a:cubicBezTo>
                    <a:pt x="351" y="1752"/>
                    <a:pt x="1" y="1402"/>
                    <a:pt x="1" y="876"/>
                  </a:cubicBezTo>
                  <a:cubicBezTo>
                    <a:pt x="1" y="351"/>
                    <a:pt x="351" y="1"/>
                    <a:pt x="818" y="59"/>
                  </a:cubicBezTo>
                  <a:cubicBezTo>
                    <a:pt x="1168" y="118"/>
                    <a:pt x="1460" y="468"/>
                    <a:pt x="1810" y="701"/>
                  </a:cubicBezTo>
                  <a:cubicBezTo>
                    <a:pt x="1810" y="818"/>
                    <a:pt x="1810" y="935"/>
                    <a:pt x="1810" y="105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8" name="Google Shape;16538;p33"/>
            <p:cNvSpPr/>
            <p:nvPr/>
          </p:nvSpPr>
          <p:spPr>
            <a:xfrm>
              <a:off x="6096650" y="1472650"/>
              <a:ext cx="45275" cy="43800"/>
            </a:xfrm>
            <a:custGeom>
              <a:avLst/>
              <a:gdLst/>
              <a:ahLst/>
              <a:cxnLst/>
              <a:rect l="l" t="t" r="r" b="b"/>
              <a:pathLst>
                <a:path w="1811" h="1752" extrusionOk="0">
                  <a:moveTo>
                    <a:pt x="1810" y="1051"/>
                  </a:moveTo>
                  <a:cubicBezTo>
                    <a:pt x="1460" y="1285"/>
                    <a:pt x="1226" y="1635"/>
                    <a:pt x="876" y="1693"/>
                  </a:cubicBezTo>
                  <a:cubicBezTo>
                    <a:pt x="351" y="1752"/>
                    <a:pt x="1" y="1401"/>
                    <a:pt x="1" y="876"/>
                  </a:cubicBezTo>
                  <a:cubicBezTo>
                    <a:pt x="1" y="351"/>
                    <a:pt x="351" y="0"/>
                    <a:pt x="818" y="59"/>
                  </a:cubicBezTo>
                  <a:cubicBezTo>
                    <a:pt x="1168" y="117"/>
                    <a:pt x="1460" y="467"/>
                    <a:pt x="1810" y="701"/>
                  </a:cubicBezTo>
                  <a:lnTo>
                    <a:pt x="1810" y="1051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39" name="Google Shape;16539;p33"/>
            <p:cNvSpPr/>
            <p:nvPr/>
          </p:nvSpPr>
          <p:spPr>
            <a:xfrm>
              <a:off x="6098100" y="4173750"/>
              <a:ext cx="37975" cy="42325"/>
            </a:xfrm>
            <a:custGeom>
              <a:avLst/>
              <a:gdLst/>
              <a:ahLst/>
              <a:cxnLst/>
              <a:rect l="l" t="t" r="r" b="b"/>
              <a:pathLst>
                <a:path w="1519" h="1693" extrusionOk="0">
                  <a:moveTo>
                    <a:pt x="643" y="1693"/>
                  </a:moveTo>
                  <a:cubicBezTo>
                    <a:pt x="410" y="1401"/>
                    <a:pt x="1" y="1051"/>
                    <a:pt x="59" y="817"/>
                  </a:cubicBezTo>
                  <a:cubicBezTo>
                    <a:pt x="118" y="526"/>
                    <a:pt x="526" y="117"/>
                    <a:pt x="818" y="59"/>
                  </a:cubicBezTo>
                  <a:cubicBezTo>
                    <a:pt x="993" y="0"/>
                    <a:pt x="1460" y="467"/>
                    <a:pt x="1460" y="759"/>
                  </a:cubicBezTo>
                  <a:cubicBezTo>
                    <a:pt x="1519" y="1051"/>
                    <a:pt x="1168" y="1343"/>
                    <a:pt x="993" y="1635"/>
                  </a:cubicBezTo>
                  <a:cubicBezTo>
                    <a:pt x="876" y="1635"/>
                    <a:pt x="760" y="1635"/>
                    <a:pt x="643" y="1693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0" name="Google Shape;16540;p33"/>
            <p:cNvSpPr/>
            <p:nvPr/>
          </p:nvSpPr>
          <p:spPr>
            <a:xfrm>
              <a:off x="1196450" y="2212500"/>
              <a:ext cx="40875" cy="37950"/>
            </a:xfrm>
            <a:custGeom>
              <a:avLst/>
              <a:gdLst/>
              <a:ahLst/>
              <a:cxnLst/>
              <a:rect l="l" t="t" r="r" b="b"/>
              <a:pathLst>
                <a:path w="1635" h="1518" extrusionOk="0">
                  <a:moveTo>
                    <a:pt x="1635" y="934"/>
                  </a:moveTo>
                  <a:cubicBezTo>
                    <a:pt x="1285" y="1109"/>
                    <a:pt x="993" y="1518"/>
                    <a:pt x="701" y="1460"/>
                  </a:cubicBezTo>
                  <a:cubicBezTo>
                    <a:pt x="409" y="1401"/>
                    <a:pt x="59" y="993"/>
                    <a:pt x="0" y="701"/>
                  </a:cubicBezTo>
                  <a:cubicBezTo>
                    <a:pt x="0" y="467"/>
                    <a:pt x="467" y="0"/>
                    <a:pt x="701" y="0"/>
                  </a:cubicBezTo>
                  <a:cubicBezTo>
                    <a:pt x="993" y="0"/>
                    <a:pt x="1343" y="350"/>
                    <a:pt x="1635" y="584"/>
                  </a:cubicBezTo>
                  <a:lnTo>
                    <a:pt x="1635" y="934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1" name="Google Shape;16541;p33"/>
            <p:cNvSpPr/>
            <p:nvPr/>
          </p:nvSpPr>
          <p:spPr>
            <a:xfrm>
              <a:off x="6346175" y="1970250"/>
              <a:ext cx="40900" cy="36525"/>
            </a:xfrm>
            <a:custGeom>
              <a:avLst/>
              <a:gdLst/>
              <a:ahLst/>
              <a:cxnLst/>
              <a:rect l="l" t="t" r="r" b="b"/>
              <a:pathLst>
                <a:path w="1636" h="1461" extrusionOk="0">
                  <a:moveTo>
                    <a:pt x="1577" y="935"/>
                  </a:moveTo>
                  <a:cubicBezTo>
                    <a:pt x="1285" y="1110"/>
                    <a:pt x="935" y="1460"/>
                    <a:pt x="701" y="1402"/>
                  </a:cubicBezTo>
                  <a:cubicBezTo>
                    <a:pt x="409" y="1402"/>
                    <a:pt x="59" y="935"/>
                    <a:pt x="1" y="643"/>
                  </a:cubicBezTo>
                  <a:cubicBezTo>
                    <a:pt x="1" y="468"/>
                    <a:pt x="468" y="1"/>
                    <a:pt x="701" y="1"/>
                  </a:cubicBezTo>
                  <a:cubicBezTo>
                    <a:pt x="993" y="1"/>
                    <a:pt x="1285" y="351"/>
                    <a:pt x="1635" y="526"/>
                  </a:cubicBezTo>
                  <a:cubicBezTo>
                    <a:pt x="1635" y="643"/>
                    <a:pt x="1635" y="818"/>
                    <a:pt x="1577" y="87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2" name="Google Shape;16542;p33"/>
            <p:cNvSpPr/>
            <p:nvPr/>
          </p:nvSpPr>
          <p:spPr>
            <a:xfrm>
              <a:off x="1685300" y="4417450"/>
              <a:ext cx="37975" cy="40875"/>
            </a:xfrm>
            <a:custGeom>
              <a:avLst/>
              <a:gdLst/>
              <a:ahLst/>
              <a:cxnLst/>
              <a:rect l="l" t="t" r="r" b="b"/>
              <a:pathLst>
                <a:path w="1519" h="1635" extrusionOk="0">
                  <a:moveTo>
                    <a:pt x="935" y="0"/>
                  </a:moveTo>
                  <a:cubicBezTo>
                    <a:pt x="1110" y="292"/>
                    <a:pt x="1518" y="642"/>
                    <a:pt x="1460" y="876"/>
                  </a:cubicBezTo>
                  <a:cubicBezTo>
                    <a:pt x="1401" y="1167"/>
                    <a:pt x="993" y="1576"/>
                    <a:pt x="701" y="1576"/>
                  </a:cubicBezTo>
                  <a:cubicBezTo>
                    <a:pt x="468" y="1634"/>
                    <a:pt x="59" y="1167"/>
                    <a:pt x="1" y="934"/>
                  </a:cubicBezTo>
                  <a:cubicBezTo>
                    <a:pt x="1" y="642"/>
                    <a:pt x="351" y="292"/>
                    <a:pt x="584" y="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3" name="Google Shape;16543;p33"/>
            <p:cNvSpPr/>
            <p:nvPr/>
          </p:nvSpPr>
          <p:spPr>
            <a:xfrm>
              <a:off x="4630100" y="246875"/>
              <a:ext cx="37950" cy="40875"/>
            </a:xfrm>
            <a:custGeom>
              <a:avLst/>
              <a:gdLst/>
              <a:ahLst/>
              <a:cxnLst/>
              <a:rect l="l" t="t" r="r" b="b"/>
              <a:pathLst>
                <a:path w="1518" h="1635" extrusionOk="0">
                  <a:moveTo>
                    <a:pt x="934" y="0"/>
                  </a:moveTo>
                  <a:cubicBezTo>
                    <a:pt x="1109" y="292"/>
                    <a:pt x="1518" y="642"/>
                    <a:pt x="1459" y="876"/>
                  </a:cubicBezTo>
                  <a:cubicBezTo>
                    <a:pt x="1401" y="1168"/>
                    <a:pt x="993" y="1576"/>
                    <a:pt x="701" y="1576"/>
                  </a:cubicBezTo>
                  <a:cubicBezTo>
                    <a:pt x="526" y="1635"/>
                    <a:pt x="59" y="1168"/>
                    <a:pt x="59" y="934"/>
                  </a:cubicBezTo>
                  <a:cubicBezTo>
                    <a:pt x="0" y="584"/>
                    <a:pt x="350" y="292"/>
                    <a:pt x="584" y="0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4" name="Google Shape;16544;p33"/>
            <p:cNvSpPr/>
            <p:nvPr/>
          </p:nvSpPr>
          <p:spPr>
            <a:xfrm>
              <a:off x="2175625" y="4910675"/>
              <a:ext cx="36500" cy="40875"/>
            </a:xfrm>
            <a:custGeom>
              <a:avLst/>
              <a:gdLst/>
              <a:ahLst/>
              <a:cxnLst/>
              <a:rect l="l" t="t" r="r" b="b"/>
              <a:pathLst>
                <a:path w="1460" h="1635" extrusionOk="0">
                  <a:moveTo>
                    <a:pt x="584" y="1635"/>
                  </a:moveTo>
                  <a:cubicBezTo>
                    <a:pt x="350" y="1343"/>
                    <a:pt x="0" y="1051"/>
                    <a:pt x="0" y="759"/>
                  </a:cubicBezTo>
                  <a:cubicBezTo>
                    <a:pt x="58" y="467"/>
                    <a:pt x="467" y="59"/>
                    <a:pt x="759" y="59"/>
                  </a:cubicBezTo>
                  <a:cubicBezTo>
                    <a:pt x="934" y="0"/>
                    <a:pt x="1401" y="467"/>
                    <a:pt x="1459" y="701"/>
                  </a:cubicBezTo>
                  <a:cubicBezTo>
                    <a:pt x="1459" y="993"/>
                    <a:pt x="1109" y="1343"/>
                    <a:pt x="934" y="1635"/>
                  </a:cubicBezTo>
                  <a:cubicBezTo>
                    <a:pt x="817" y="1635"/>
                    <a:pt x="701" y="1635"/>
                    <a:pt x="584" y="1635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5" name="Google Shape;16545;p33"/>
            <p:cNvSpPr/>
            <p:nvPr/>
          </p:nvSpPr>
          <p:spPr>
            <a:xfrm>
              <a:off x="4379100" y="5399525"/>
              <a:ext cx="40875" cy="36500"/>
            </a:xfrm>
            <a:custGeom>
              <a:avLst/>
              <a:gdLst/>
              <a:ahLst/>
              <a:cxnLst/>
              <a:rect l="l" t="t" r="r" b="b"/>
              <a:pathLst>
                <a:path w="1635" h="1460" extrusionOk="0">
                  <a:moveTo>
                    <a:pt x="59" y="526"/>
                  </a:moveTo>
                  <a:cubicBezTo>
                    <a:pt x="351" y="351"/>
                    <a:pt x="701" y="0"/>
                    <a:pt x="993" y="59"/>
                  </a:cubicBezTo>
                  <a:cubicBezTo>
                    <a:pt x="1226" y="117"/>
                    <a:pt x="1576" y="526"/>
                    <a:pt x="1635" y="818"/>
                  </a:cubicBezTo>
                  <a:cubicBezTo>
                    <a:pt x="1635" y="1051"/>
                    <a:pt x="1168" y="1460"/>
                    <a:pt x="876" y="1460"/>
                  </a:cubicBezTo>
                  <a:cubicBezTo>
                    <a:pt x="584" y="1460"/>
                    <a:pt x="292" y="1109"/>
                    <a:pt x="0" y="876"/>
                  </a:cubicBezTo>
                  <a:cubicBezTo>
                    <a:pt x="0" y="759"/>
                    <a:pt x="59" y="642"/>
                    <a:pt x="59" y="526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6" name="Google Shape;16546;p33"/>
            <p:cNvSpPr/>
            <p:nvPr/>
          </p:nvSpPr>
          <p:spPr>
            <a:xfrm>
              <a:off x="2422225" y="497850"/>
              <a:ext cx="43800" cy="35050"/>
            </a:xfrm>
            <a:custGeom>
              <a:avLst/>
              <a:gdLst/>
              <a:ahLst/>
              <a:cxnLst/>
              <a:rect l="l" t="t" r="r" b="b"/>
              <a:pathLst>
                <a:path w="1752" h="1402" extrusionOk="0">
                  <a:moveTo>
                    <a:pt x="1752" y="701"/>
                  </a:moveTo>
                  <a:cubicBezTo>
                    <a:pt x="1285" y="1052"/>
                    <a:pt x="993" y="1402"/>
                    <a:pt x="759" y="1402"/>
                  </a:cubicBezTo>
                  <a:cubicBezTo>
                    <a:pt x="468" y="1402"/>
                    <a:pt x="234" y="993"/>
                    <a:pt x="1" y="760"/>
                  </a:cubicBezTo>
                  <a:cubicBezTo>
                    <a:pt x="234" y="468"/>
                    <a:pt x="409" y="59"/>
                    <a:pt x="701" y="59"/>
                  </a:cubicBezTo>
                  <a:cubicBezTo>
                    <a:pt x="935" y="1"/>
                    <a:pt x="1285" y="351"/>
                    <a:pt x="1752" y="701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7" name="Google Shape;16547;p33"/>
            <p:cNvSpPr/>
            <p:nvPr/>
          </p:nvSpPr>
          <p:spPr>
            <a:xfrm>
              <a:off x="1203750" y="3439725"/>
              <a:ext cx="27750" cy="36525"/>
            </a:xfrm>
            <a:custGeom>
              <a:avLst/>
              <a:gdLst/>
              <a:ahLst/>
              <a:cxnLst/>
              <a:rect l="l" t="t" r="r" b="b"/>
              <a:pathLst>
                <a:path w="1110" h="1461" extrusionOk="0">
                  <a:moveTo>
                    <a:pt x="351" y="1402"/>
                  </a:moveTo>
                  <a:cubicBezTo>
                    <a:pt x="234" y="1110"/>
                    <a:pt x="59" y="818"/>
                    <a:pt x="0" y="526"/>
                  </a:cubicBezTo>
                  <a:cubicBezTo>
                    <a:pt x="0" y="351"/>
                    <a:pt x="234" y="176"/>
                    <a:pt x="409" y="1"/>
                  </a:cubicBezTo>
                  <a:cubicBezTo>
                    <a:pt x="642" y="234"/>
                    <a:pt x="993" y="409"/>
                    <a:pt x="1051" y="701"/>
                  </a:cubicBezTo>
                  <a:cubicBezTo>
                    <a:pt x="1109" y="876"/>
                    <a:pt x="818" y="1168"/>
                    <a:pt x="642" y="1460"/>
                  </a:cubicBezTo>
                  <a:cubicBezTo>
                    <a:pt x="526" y="1460"/>
                    <a:pt x="467" y="1402"/>
                    <a:pt x="351" y="140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8" name="Google Shape;16548;p33"/>
            <p:cNvSpPr/>
            <p:nvPr/>
          </p:nvSpPr>
          <p:spPr>
            <a:xfrm>
              <a:off x="3159150" y="5402450"/>
              <a:ext cx="42350" cy="27750"/>
            </a:xfrm>
            <a:custGeom>
              <a:avLst/>
              <a:gdLst/>
              <a:ahLst/>
              <a:cxnLst/>
              <a:rect l="l" t="t" r="r" b="b"/>
              <a:pathLst>
                <a:path w="1694" h="1110" extrusionOk="0">
                  <a:moveTo>
                    <a:pt x="1694" y="642"/>
                  </a:moveTo>
                  <a:cubicBezTo>
                    <a:pt x="1285" y="876"/>
                    <a:pt x="1051" y="1109"/>
                    <a:pt x="876" y="1051"/>
                  </a:cubicBezTo>
                  <a:cubicBezTo>
                    <a:pt x="584" y="992"/>
                    <a:pt x="293" y="759"/>
                    <a:pt x="1" y="584"/>
                  </a:cubicBezTo>
                  <a:cubicBezTo>
                    <a:pt x="234" y="409"/>
                    <a:pt x="468" y="0"/>
                    <a:pt x="701" y="0"/>
                  </a:cubicBezTo>
                  <a:cubicBezTo>
                    <a:pt x="935" y="0"/>
                    <a:pt x="1227" y="350"/>
                    <a:pt x="1635" y="642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49" name="Google Shape;16549;p33"/>
            <p:cNvSpPr/>
            <p:nvPr/>
          </p:nvSpPr>
          <p:spPr>
            <a:xfrm>
              <a:off x="2914000" y="258550"/>
              <a:ext cx="36500" cy="26275"/>
            </a:xfrm>
            <a:custGeom>
              <a:avLst/>
              <a:gdLst/>
              <a:ahLst/>
              <a:cxnLst/>
              <a:rect l="l" t="t" r="r" b="b"/>
              <a:pathLst>
                <a:path w="1460" h="1051" extrusionOk="0">
                  <a:moveTo>
                    <a:pt x="1460" y="0"/>
                  </a:moveTo>
                  <a:cubicBezTo>
                    <a:pt x="1285" y="467"/>
                    <a:pt x="1226" y="759"/>
                    <a:pt x="1051" y="934"/>
                  </a:cubicBezTo>
                  <a:cubicBezTo>
                    <a:pt x="876" y="1051"/>
                    <a:pt x="526" y="1051"/>
                    <a:pt x="292" y="992"/>
                  </a:cubicBezTo>
                  <a:cubicBezTo>
                    <a:pt x="176" y="934"/>
                    <a:pt x="117" y="701"/>
                    <a:pt x="1" y="584"/>
                  </a:cubicBezTo>
                  <a:cubicBezTo>
                    <a:pt x="176" y="467"/>
                    <a:pt x="351" y="350"/>
                    <a:pt x="584" y="234"/>
                  </a:cubicBezTo>
                  <a:cubicBezTo>
                    <a:pt x="759" y="175"/>
                    <a:pt x="993" y="117"/>
                    <a:pt x="1460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550" name="Google Shape;16550;p33"/>
            <p:cNvSpPr/>
            <p:nvPr/>
          </p:nvSpPr>
          <p:spPr>
            <a:xfrm>
              <a:off x="6349100" y="3686350"/>
              <a:ext cx="24825" cy="33575"/>
            </a:xfrm>
            <a:custGeom>
              <a:avLst/>
              <a:gdLst/>
              <a:ahLst/>
              <a:cxnLst/>
              <a:rect l="l" t="t" r="r" b="b"/>
              <a:pathLst>
                <a:path w="993" h="1343" extrusionOk="0">
                  <a:moveTo>
                    <a:pt x="993" y="0"/>
                  </a:moveTo>
                  <a:cubicBezTo>
                    <a:pt x="935" y="351"/>
                    <a:pt x="876" y="526"/>
                    <a:pt x="818" y="759"/>
                  </a:cubicBezTo>
                  <a:cubicBezTo>
                    <a:pt x="701" y="934"/>
                    <a:pt x="526" y="1109"/>
                    <a:pt x="409" y="1343"/>
                  </a:cubicBezTo>
                  <a:cubicBezTo>
                    <a:pt x="292" y="1168"/>
                    <a:pt x="1" y="1051"/>
                    <a:pt x="1" y="876"/>
                  </a:cubicBezTo>
                  <a:cubicBezTo>
                    <a:pt x="1" y="584"/>
                    <a:pt x="117" y="292"/>
                    <a:pt x="292" y="117"/>
                  </a:cubicBezTo>
                  <a:cubicBezTo>
                    <a:pt x="409" y="0"/>
                    <a:pt x="643" y="59"/>
                    <a:pt x="993" y="0"/>
                  </a:cubicBezTo>
                  <a:close/>
                </a:path>
              </a:pathLst>
            </a:custGeom>
            <a:solidFill>
              <a:srgbClr val="29ABD9">
                <a:alpha val="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30200" y="890050"/>
            <a:ext cx="154278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" panose="00000500000000000000"/>
              <a:buNone/>
              <a:defRPr sz="3500" b="1">
                <a:solidFill>
                  <a:schemeClr val="dk2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30200" y="2304950"/>
            <a:ext cx="15427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8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e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901700" y="642210"/>
            <a:ext cx="728006" cy="772980"/>
          </a:xfrm>
          <a:custGeom>
            <a:avLst/>
            <a:gdLst/>
            <a:ahLst/>
            <a:cxnLst/>
            <a:rect l="l" t="t" r="r" b="b"/>
            <a:pathLst>
              <a:path w="728006" h="772980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" y="3238500"/>
            <a:ext cx="7527889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1090"/>
              </a:lnSpc>
            </a:pPr>
            <a:r>
              <a:rPr lang="en-US" sz="11550" spc="-1108" dirty="0" err="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CureSync</a:t>
            </a:r>
            <a:endParaRPr lang="en-US" sz="11550" spc="-1108" dirty="0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401414"/>
            <a:ext cx="752788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</a:pPr>
            <a:r>
              <a:rPr lang="en-US" sz="4400" spc="-372" dirty="0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Synchronizing Care, Healing Lives.</a:t>
            </a:r>
            <a:endParaRPr lang="en-US" sz="4400" spc="-372" dirty="0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295" y="1028700"/>
            <a:ext cx="6840305" cy="75779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595002"/>
            <a:ext cx="5694983" cy="64453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8" name="Google Shape;21248;p61"/>
          <p:cNvSpPr txBox="1">
            <a:spLocks noGrp="1"/>
          </p:cNvSpPr>
          <p:nvPr>
            <p:ph type="title"/>
          </p:nvPr>
        </p:nvSpPr>
        <p:spPr>
          <a:xfrm>
            <a:off x="3931197" y="506800"/>
            <a:ext cx="9116682" cy="1378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/>
            <a:r>
              <a:rPr lang="en-US" sz="8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sz="8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49" name="Google Shape;21249;p61"/>
          <p:cNvSpPr txBox="1"/>
          <p:nvPr/>
        </p:nvSpPr>
        <p:spPr>
          <a:xfrm>
            <a:off x="1440394" y="2741750"/>
            <a:ext cx="40602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r" defTabSz="1828800">
              <a:buClr>
                <a:srgbClr val="000000"/>
              </a:buClr>
            </a:pPr>
            <a:r>
              <a:rPr lang="en-US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Frontend</a:t>
            </a:r>
            <a:endParaRPr sz="4800" b="1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Poppins" panose="00000500000000000000"/>
              <a:cs typeface="Times New Roman" panose="02020603050405020304" pitchFamily="18" charset="0"/>
              <a:sym typeface="Poppins" panose="00000500000000000000"/>
            </a:endParaRPr>
          </a:p>
        </p:txBody>
      </p:sp>
      <p:sp>
        <p:nvSpPr>
          <p:cNvPr id="21250" name="Google Shape;21250;p61"/>
          <p:cNvSpPr txBox="1"/>
          <p:nvPr/>
        </p:nvSpPr>
        <p:spPr>
          <a:xfrm>
            <a:off x="1687724" y="3510974"/>
            <a:ext cx="4060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r" defTabSz="1828800">
              <a:spcAft>
                <a:spcPts val="3200"/>
              </a:spcAft>
              <a:buClr>
                <a:srgbClr val="000000"/>
              </a:buClr>
            </a:pPr>
            <a:r>
              <a:rPr lang="en-US" sz="28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React.js, Tailwind CSS</a:t>
            </a:r>
            <a:endParaRPr sz="2800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Assistant"/>
              <a:cs typeface="Times New Roman" panose="02020603050405020304" pitchFamily="18" charset="0"/>
              <a:sym typeface="Assistant"/>
            </a:endParaRPr>
          </a:p>
        </p:txBody>
      </p:sp>
      <p:sp>
        <p:nvSpPr>
          <p:cNvPr id="21251" name="Google Shape;21251;p61"/>
          <p:cNvSpPr txBox="1"/>
          <p:nvPr/>
        </p:nvSpPr>
        <p:spPr>
          <a:xfrm>
            <a:off x="12803878" y="2741750"/>
            <a:ext cx="4060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defTabSz="1828800">
              <a:buClr>
                <a:srgbClr val="000000"/>
              </a:buClr>
            </a:pPr>
            <a:r>
              <a:rPr lang="en-US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Database</a:t>
            </a:r>
            <a:endParaRPr sz="4800" b="1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Poppins" panose="00000500000000000000"/>
              <a:cs typeface="Times New Roman" panose="02020603050405020304" pitchFamily="18" charset="0"/>
              <a:sym typeface="Poppins" panose="00000500000000000000"/>
            </a:endParaRPr>
          </a:p>
        </p:txBody>
      </p:sp>
      <p:sp>
        <p:nvSpPr>
          <p:cNvPr id="21252" name="Google Shape;21252;p61"/>
          <p:cNvSpPr txBox="1"/>
          <p:nvPr/>
        </p:nvSpPr>
        <p:spPr>
          <a:xfrm>
            <a:off x="12803878" y="3510974"/>
            <a:ext cx="1750322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defTabSz="1828800">
              <a:spcAft>
                <a:spcPts val="3200"/>
              </a:spcAft>
              <a:buClr>
                <a:srgbClr val="000000"/>
              </a:buClr>
            </a:pPr>
            <a:r>
              <a:rPr lang="en-US" sz="28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MySQL</a:t>
            </a:r>
            <a:endParaRPr sz="2800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Assistant"/>
              <a:cs typeface="Times New Roman" panose="02020603050405020304" pitchFamily="18" charset="0"/>
              <a:sym typeface="Assistant"/>
            </a:endParaRPr>
          </a:p>
        </p:txBody>
      </p:sp>
      <p:sp>
        <p:nvSpPr>
          <p:cNvPr id="21253" name="Google Shape;21253;p61"/>
          <p:cNvSpPr txBox="1"/>
          <p:nvPr/>
        </p:nvSpPr>
        <p:spPr>
          <a:xfrm>
            <a:off x="1440394" y="6675350"/>
            <a:ext cx="40602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r" defTabSz="1828800">
              <a:buClr>
                <a:srgbClr val="000000"/>
              </a:buClr>
            </a:pPr>
            <a:r>
              <a:rPr lang="en-US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Backend</a:t>
            </a:r>
            <a:endParaRPr sz="4800" b="1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Poppins" panose="00000500000000000000"/>
              <a:cs typeface="Times New Roman" panose="02020603050405020304" pitchFamily="18" charset="0"/>
              <a:sym typeface="Poppins" panose="00000500000000000000"/>
            </a:endParaRPr>
          </a:p>
        </p:txBody>
      </p:sp>
      <p:sp>
        <p:nvSpPr>
          <p:cNvPr id="21254" name="Google Shape;21254;p61"/>
          <p:cNvSpPr txBox="1"/>
          <p:nvPr/>
        </p:nvSpPr>
        <p:spPr>
          <a:xfrm>
            <a:off x="1440394" y="7444574"/>
            <a:ext cx="4060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r" defTabSz="1828800">
              <a:spcAft>
                <a:spcPts val="3200"/>
              </a:spcAft>
              <a:buClr>
                <a:srgbClr val="000000"/>
              </a:buClr>
            </a:pPr>
            <a:endParaRPr sz="2800" kern="0" dirty="0">
              <a:solidFill>
                <a:srgbClr val="141E3A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255" name="Google Shape;21255;p61"/>
          <p:cNvSpPr txBox="1"/>
          <p:nvPr/>
        </p:nvSpPr>
        <p:spPr>
          <a:xfrm>
            <a:off x="12803878" y="6675350"/>
            <a:ext cx="4060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defTabSz="1828800">
              <a:buClr>
                <a:srgbClr val="000000"/>
              </a:buClr>
            </a:pPr>
            <a:r>
              <a:rPr lang="en-US" sz="4800" b="1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Other</a:t>
            </a:r>
            <a:endParaRPr sz="4800" b="1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Poppins" panose="00000500000000000000"/>
              <a:cs typeface="Times New Roman" panose="02020603050405020304" pitchFamily="18" charset="0"/>
              <a:sym typeface="Poppins" panose="00000500000000000000"/>
            </a:endParaRPr>
          </a:p>
        </p:txBody>
      </p:sp>
      <p:sp>
        <p:nvSpPr>
          <p:cNvPr id="21256" name="Google Shape;21256;p61"/>
          <p:cNvSpPr txBox="1"/>
          <p:nvPr/>
        </p:nvSpPr>
        <p:spPr>
          <a:xfrm>
            <a:off x="12803638" y="7262255"/>
            <a:ext cx="5026923" cy="181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defTabSz="1828800">
              <a:spcAft>
                <a:spcPts val="3200"/>
              </a:spcAft>
              <a:buClr>
                <a:srgbClr val="000000"/>
              </a:buClr>
            </a:pPr>
            <a:r>
              <a:rPr lang="en-US" sz="28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JWT (Authentication), Multer (File Uploads), </a:t>
            </a:r>
            <a:r>
              <a:rPr lang="en-US" sz="2800" kern="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Nodemailer</a:t>
            </a:r>
            <a:r>
              <a:rPr lang="en-US" sz="2800" kern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, VS Code,  Postman, etc.</a:t>
            </a:r>
            <a:endParaRPr sz="2800" kern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Assistant"/>
              <a:cs typeface="Times New Roman" panose="02020603050405020304" pitchFamily="18" charset="0"/>
              <a:sym typeface="Assistant"/>
            </a:endParaRPr>
          </a:p>
        </p:txBody>
      </p:sp>
      <p:sp>
        <p:nvSpPr>
          <p:cNvPr id="21257" name="Google Shape;21257;p61"/>
          <p:cNvSpPr/>
          <p:nvPr/>
        </p:nvSpPr>
        <p:spPr>
          <a:xfrm>
            <a:off x="6591962" y="5811176"/>
            <a:ext cx="2451000" cy="2371800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58" name="Google Shape;21258;p61"/>
          <p:cNvSpPr/>
          <p:nvPr/>
        </p:nvSpPr>
        <p:spPr>
          <a:xfrm rot="-5400000">
            <a:off x="9186138" y="5850776"/>
            <a:ext cx="2451000" cy="2371800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59" name="Google Shape;21259;p61"/>
          <p:cNvSpPr/>
          <p:nvPr/>
        </p:nvSpPr>
        <p:spPr>
          <a:xfrm rot="10800000">
            <a:off x="9245038" y="3260226"/>
            <a:ext cx="2451000" cy="2371800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60" name="Google Shape;21260;p61"/>
          <p:cNvSpPr/>
          <p:nvPr/>
        </p:nvSpPr>
        <p:spPr>
          <a:xfrm rot="5400000">
            <a:off x="6650862" y="3220626"/>
            <a:ext cx="2451000" cy="2371800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1282" name="Google Shape;21282;p61"/>
          <p:cNvCxnSpPr>
            <a:stCxn id="21260" idx="2"/>
            <a:endCxn id="21249" idx="3"/>
          </p:cNvCxnSpPr>
          <p:nvPr/>
        </p:nvCxnSpPr>
        <p:spPr>
          <a:xfrm rot="10800000">
            <a:off x="5500662" y="3207726"/>
            <a:ext cx="1189800" cy="1198800"/>
          </a:xfrm>
          <a:prstGeom prst="bentConnector3">
            <a:avLst>
              <a:gd name="adj1" fmla="val 50003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3" name="Google Shape;21283;p61"/>
          <p:cNvCxnSpPr>
            <a:stCxn id="21259" idx="4"/>
            <a:endCxn id="21251" idx="1"/>
          </p:cNvCxnSpPr>
          <p:nvPr/>
        </p:nvCxnSpPr>
        <p:spPr>
          <a:xfrm rot="10800000" flipH="1">
            <a:off x="11696038" y="3207726"/>
            <a:ext cx="1107600" cy="1238400"/>
          </a:xfrm>
          <a:prstGeom prst="bentConnector3">
            <a:avLst>
              <a:gd name="adj1" fmla="val 50011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4" name="Google Shape;21284;p61"/>
          <p:cNvCxnSpPr>
            <a:stCxn id="21258" idx="4"/>
            <a:endCxn id="21255" idx="1"/>
          </p:cNvCxnSpPr>
          <p:nvPr/>
        </p:nvCxnSpPr>
        <p:spPr>
          <a:xfrm rot="-5400000">
            <a:off x="11047338" y="6505676"/>
            <a:ext cx="1120800" cy="2392200"/>
          </a:xfrm>
          <a:prstGeom prst="bentConnector4">
            <a:avLst>
              <a:gd name="adj1" fmla="val -42492"/>
              <a:gd name="adj2" fmla="val 74788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5" name="Google Shape;21285;p61"/>
          <p:cNvCxnSpPr>
            <a:stCxn id="21257" idx="2"/>
            <a:endCxn id="21253" idx="3"/>
          </p:cNvCxnSpPr>
          <p:nvPr/>
        </p:nvCxnSpPr>
        <p:spPr>
          <a:xfrm rot="5400000" flipH="1">
            <a:off x="6138362" y="6503876"/>
            <a:ext cx="1041600" cy="2316600"/>
          </a:xfrm>
          <a:prstGeom prst="bentConnector4">
            <a:avLst>
              <a:gd name="adj1" fmla="val -45723"/>
              <a:gd name="adj2" fmla="val 76456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27348" y="7262255"/>
          <a:ext cx="3714510" cy="1036320"/>
        </p:xfrm>
        <a:graphic>
          <a:graphicData uri="http://schemas.openxmlformats.org/drawingml/2006/table">
            <a:tbl>
              <a:tblPr/>
              <a:tblGrid>
                <a:gridCol w="3714510"/>
              </a:tblGrid>
              <a:tr h="103632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Node.js, Express.js</a:t>
                      </a:r>
                      <a:endParaRPr lang="en-US" sz="28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70" y="6438903"/>
            <a:ext cx="1508960" cy="920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84" y="3944959"/>
            <a:ext cx="1087131" cy="1187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68" y="3822078"/>
            <a:ext cx="1310670" cy="1310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066" y="6348103"/>
            <a:ext cx="1604292" cy="1238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779481" y="1562100"/>
            <a:ext cx="6934200" cy="746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3"/>
          <p:cNvSpPr txBox="1"/>
          <p:nvPr/>
        </p:nvSpPr>
        <p:spPr>
          <a:xfrm>
            <a:off x="1219200" y="2003435"/>
            <a:ext cx="8440627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72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Unique Selling Points</a:t>
            </a:r>
            <a:endParaRPr lang="en-US" sz="72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0662" y="1990735"/>
            <a:ext cx="6431837" cy="6876884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447800" y="3844127"/>
            <a:ext cx="893194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🏥 Multi-hospital scheduling per doctor.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📄 PDF report uploads &amp; prescription generation.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💸 Invoicing system with virtual currency.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📬 Real-time email/app notifications.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🔍 Advanced doctor search with filters.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97400" y="9334500"/>
            <a:ext cx="523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226;p60"/>
          <p:cNvSpPr/>
          <p:nvPr/>
        </p:nvSpPr>
        <p:spPr>
          <a:xfrm>
            <a:off x="1320532" y="3625908"/>
            <a:ext cx="1401160" cy="231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🔐</a:t>
            </a:r>
            <a:endParaRPr sz="4800" b="1" dirty="0">
              <a:solidFill>
                <a:schemeClr val="lt2"/>
              </a:solidFill>
              <a:latin typeface="Times New Roman" panose="02020603050405020304" pitchFamily="18" charset="0"/>
              <a:ea typeface="Poppins" panose="00000500000000000000"/>
              <a:cs typeface="Times New Roman" panose="02020603050405020304" pitchFamily="18" charset="0"/>
              <a:sym typeface="Poppins" panose="00000500000000000000"/>
            </a:endParaRPr>
          </a:p>
        </p:txBody>
      </p:sp>
      <p:sp>
        <p:nvSpPr>
          <p:cNvPr id="12" name="Google Shape;21227;p60"/>
          <p:cNvSpPr/>
          <p:nvPr/>
        </p:nvSpPr>
        <p:spPr>
          <a:xfrm>
            <a:off x="4901184" y="4251017"/>
            <a:ext cx="1401160" cy="231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/>
              <a:t>🔒</a:t>
            </a:r>
            <a:endParaRPr sz="4800" b="1" dirty="0">
              <a:solidFill>
                <a:schemeClr val="lt2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" name="Google Shape;21228;p60"/>
          <p:cNvSpPr/>
          <p:nvPr/>
        </p:nvSpPr>
        <p:spPr>
          <a:xfrm>
            <a:off x="8140508" y="3707754"/>
            <a:ext cx="1401160" cy="231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/>
              <a:t>📁</a:t>
            </a:r>
            <a:endParaRPr sz="4800" b="1" dirty="0">
              <a:solidFill>
                <a:schemeClr val="lt2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" name="Google Shape;21229;p60"/>
          <p:cNvSpPr/>
          <p:nvPr/>
        </p:nvSpPr>
        <p:spPr>
          <a:xfrm>
            <a:off x="11285078" y="4225617"/>
            <a:ext cx="1401160" cy="231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/>
              <a:t>✅</a:t>
            </a:r>
            <a:r>
              <a:rPr lang="en-US" sz="1600" dirty="0"/>
              <a:t> </a:t>
            </a:r>
            <a:endParaRPr sz="1600" b="1" dirty="0">
              <a:solidFill>
                <a:schemeClr val="lt2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cxnSp>
        <p:nvCxnSpPr>
          <p:cNvPr id="19" name="Google Shape;21234;p60"/>
          <p:cNvCxnSpPr>
            <a:stCxn id="11" idx="3"/>
            <a:endCxn id="12" idx="1"/>
          </p:cNvCxnSpPr>
          <p:nvPr/>
        </p:nvCxnSpPr>
        <p:spPr>
          <a:xfrm>
            <a:off x="2721692" y="4784431"/>
            <a:ext cx="2179492" cy="6251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235;p60"/>
          <p:cNvCxnSpPr>
            <a:stCxn id="12" idx="3"/>
            <a:endCxn id="13" idx="1"/>
          </p:cNvCxnSpPr>
          <p:nvPr/>
        </p:nvCxnSpPr>
        <p:spPr>
          <a:xfrm flipV="1">
            <a:off x="6302344" y="4866277"/>
            <a:ext cx="1838164" cy="5432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236;p60"/>
          <p:cNvCxnSpPr>
            <a:stCxn id="13" idx="3"/>
            <a:endCxn id="14" idx="1"/>
          </p:cNvCxnSpPr>
          <p:nvPr/>
        </p:nvCxnSpPr>
        <p:spPr>
          <a:xfrm>
            <a:off x="9541668" y="4866277"/>
            <a:ext cx="1743410" cy="5178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1237;p60"/>
          <p:cNvSpPr/>
          <p:nvPr/>
        </p:nvSpPr>
        <p:spPr>
          <a:xfrm>
            <a:off x="14960484" y="3619500"/>
            <a:ext cx="1401160" cy="23170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/>
              <a:t>📡</a:t>
            </a:r>
            <a:endParaRPr sz="4800" b="1" dirty="0">
              <a:solidFill>
                <a:schemeClr val="lt2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cxnSp>
        <p:nvCxnSpPr>
          <p:cNvPr id="23" name="Google Shape;21238;p60"/>
          <p:cNvCxnSpPr>
            <a:stCxn id="14" idx="3"/>
            <a:endCxn id="22" idx="1"/>
          </p:cNvCxnSpPr>
          <p:nvPr/>
        </p:nvCxnSpPr>
        <p:spPr>
          <a:xfrm flipV="1">
            <a:off x="12686238" y="4778023"/>
            <a:ext cx="2274246" cy="6061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TextBox 57"/>
          <p:cNvSpPr txBox="1"/>
          <p:nvPr/>
        </p:nvSpPr>
        <p:spPr>
          <a:xfrm>
            <a:off x="1038130" y="6155778"/>
            <a:ext cx="3016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using JWT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62533" y="6701455"/>
            <a:ext cx="2338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Hashing using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32255" y="6294795"/>
            <a:ext cx="2338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File Uploads 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02736" y="6745963"/>
            <a:ext cx="2338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on all inputs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630400" y="6155778"/>
            <a:ext cx="2338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 API with status codes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22904" y="1145602"/>
            <a:ext cx="3262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23646" y="3623853"/>
            <a:ext cx="11480680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Video consultation integration (Zoom/Agora)</a:t>
            </a:r>
            <a:endParaRPr lang="en-US" sz="3200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Chat system between patient and doctor</a:t>
            </a:r>
            <a:endParaRPr lang="en-US" sz="3200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Integration with government health IDs (e.g., NID verification)</a:t>
            </a:r>
            <a:endParaRPr lang="en-US" sz="3200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Mobile App (React Native)</a:t>
            </a:r>
            <a:endParaRPr lang="en-US" sz="3200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lvl="0" indent="-45720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Analytics dashboard for admin insights</a:t>
            </a:r>
            <a:endParaRPr lang="en-US" sz="3200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4267200" y="1943100"/>
            <a:ext cx="6248400" cy="53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260"/>
              </a:lnSpc>
              <a:spcBef>
                <a:spcPct val="0"/>
              </a:spcBef>
              <a:spcAft>
                <a:spcPts val="1800"/>
              </a:spcAft>
            </a:pPr>
            <a:r>
              <a:rPr lang="en-US" sz="7200" b="1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Future Work</a:t>
            </a:r>
            <a:endParaRPr lang="en-US" sz="7200" b="1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819400" y="3162300"/>
          <a:ext cx="12420600" cy="6621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Document" r:id="rId1" imgW="4500880" imgH="2402205" progId="Word.Document.8">
                  <p:embed/>
                </p:oleObj>
              </mc:Choice>
              <mc:Fallback>
                <p:oleObj name="Document" r:id="rId1" imgW="4500880" imgH="2402205" progId="Word.Document.8">
                  <p:embed/>
                  <p:pic>
                    <p:nvPicPr>
                      <p:cNvPr id="0" name="Picture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19400" y="3162300"/>
                        <a:ext cx="12420600" cy="6621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44010" y="876300"/>
            <a:ext cx="1137699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buClr>
                <a:srgbClr val="29ABD9"/>
              </a:buClr>
            </a:pPr>
            <a:r>
              <a:rPr lang="en-US" sz="8800" kern="0" dirty="0">
                <a:solidFill>
                  <a:srgbClr val="29ABD0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Distribution:</a:t>
            </a:r>
            <a:endParaRPr lang="en-US" sz="8800" kern="0" dirty="0">
              <a:solidFill>
                <a:srgbClr val="29ABD0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5" y="390327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14600" y="4000500"/>
            <a:ext cx="140208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CureSync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makes healthcare more accessible, manageable, and efficient.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With real-time doctor-patient connectivity, secure medical record management, and smart billing, </a:t>
            </a:r>
            <a:r>
              <a:rPr lang="en-US" sz="3200" b="1" dirty="0" err="1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CureSync</a:t>
            </a:r>
            <a:r>
              <a:rPr lang="en-US" sz="32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is a complete clinic digitization platform.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019800" y="1790700"/>
            <a:ext cx="70104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Conclusion</a:t>
            </a:r>
            <a:endParaRPr lang="en-US" sz="88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728006" cy="772980"/>
          </a:xfrm>
          <a:custGeom>
            <a:avLst/>
            <a:gdLst/>
            <a:ahLst/>
            <a:cxnLst/>
            <a:rect l="l" t="t" r="r" b="b"/>
            <a:pathLst>
              <a:path w="728006" h="772980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11407" y="1746467"/>
            <a:ext cx="6907091" cy="6794065"/>
          </a:xfrm>
          <a:custGeom>
            <a:avLst/>
            <a:gdLst/>
            <a:ahLst/>
            <a:cxnLst/>
            <a:rect l="l" t="t" r="r" b="b"/>
            <a:pathLst>
              <a:path w="6907091" h="6794065">
                <a:moveTo>
                  <a:pt x="0" y="0"/>
                </a:moveTo>
                <a:lnTo>
                  <a:pt x="6907090" y="0"/>
                </a:lnTo>
                <a:lnTo>
                  <a:pt x="6907090" y="6794066"/>
                </a:lnTo>
                <a:lnTo>
                  <a:pt x="0" y="6794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609600" y="4076700"/>
            <a:ext cx="8191500" cy="1833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255"/>
              </a:lnSpc>
            </a:pPr>
            <a:r>
              <a:rPr lang="en-US" sz="14850" spc="-1425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Thank you!</a:t>
            </a:r>
            <a:endParaRPr lang="en-US" sz="14850" spc="-1425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97400" y="93345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5" name="Google Shape;18645;p49"/>
          <p:cNvSpPr txBox="1">
            <a:spLocks noGrp="1"/>
          </p:cNvSpPr>
          <p:nvPr>
            <p:ph type="subTitle" idx="1"/>
          </p:nvPr>
        </p:nvSpPr>
        <p:spPr>
          <a:xfrm>
            <a:off x="10372179" y="1943860"/>
            <a:ext cx="4561200" cy="932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  <a:endParaRPr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50" name="Google Shape;18650;p49"/>
          <p:cNvSpPr txBox="1">
            <a:spLocks noGrp="1"/>
          </p:cNvSpPr>
          <p:nvPr>
            <p:ph type="subTitle" idx="6"/>
          </p:nvPr>
        </p:nvSpPr>
        <p:spPr>
          <a:xfrm>
            <a:off x="10277028" y="5316683"/>
            <a:ext cx="4561200" cy="141026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indent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Riyadh Ali Mollik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221-15-5096</a:t>
            </a:r>
            <a:endParaRPr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51" name="Google Shape;18651;p49"/>
          <p:cNvSpPr txBox="1">
            <a:spLocks noGrp="1"/>
          </p:cNvSpPr>
          <p:nvPr>
            <p:ph type="subTitle" idx="7"/>
          </p:nvPr>
        </p:nvSpPr>
        <p:spPr>
          <a:xfrm>
            <a:off x="10364360" y="8468064"/>
            <a:ext cx="4024117" cy="141026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indent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Iftakharun Hera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221-15-4818</a:t>
            </a:r>
            <a:endParaRPr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52" name="Google Shape;18652;p49"/>
          <p:cNvSpPr txBox="1">
            <a:spLocks noGrp="1"/>
          </p:cNvSpPr>
          <p:nvPr>
            <p:ph type="subTitle" idx="8"/>
          </p:nvPr>
        </p:nvSpPr>
        <p:spPr>
          <a:xfrm>
            <a:off x="10364360" y="6932873"/>
            <a:ext cx="4561200" cy="141026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indent="0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Dipro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Paul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221-15-5666</a:t>
            </a:r>
            <a:endParaRPr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80" name="Google Shape;18680;p49"/>
          <p:cNvSpPr/>
          <p:nvPr/>
        </p:nvSpPr>
        <p:spPr>
          <a:xfrm>
            <a:off x="17178030" y="1890735"/>
            <a:ext cx="798004" cy="79945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81" name="Google Shape;18681;p49"/>
          <p:cNvSpPr/>
          <p:nvPr/>
        </p:nvSpPr>
        <p:spPr>
          <a:xfrm>
            <a:off x="17468589" y="566149"/>
            <a:ext cx="216906" cy="216906"/>
          </a:xfrm>
          <a:custGeom>
            <a:avLst/>
            <a:gdLst/>
            <a:ahLst/>
            <a:cxnLst/>
            <a:rect l="l" t="t" r="r" b="b"/>
            <a:pathLst>
              <a:path w="20638" h="20638" extrusionOk="0">
                <a:moveTo>
                  <a:pt x="6319" y="1"/>
                </a:moveTo>
                <a:lnTo>
                  <a:pt x="6319" y="6319"/>
                </a:lnTo>
                <a:lnTo>
                  <a:pt x="1" y="6319"/>
                </a:lnTo>
                <a:lnTo>
                  <a:pt x="1" y="14318"/>
                </a:lnTo>
                <a:lnTo>
                  <a:pt x="6319" y="14318"/>
                </a:lnTo>
                <a:lnTo>
                  <a:pt x="6319" y="20637"/>
                </a:lnTo>
                <a:lnTo>
                  <a:pt x="14318" y="20637"/>
                </a:lnTo>
                <a:lnTo>
                  <a:pt x="14318" y="14318"/>
                </a:lnTo>
                <a:lnTo>
                  <a:pt x="20637" y="14318"/>
                </a:lnTo>
                <a:lnTo>
                  <a:pt x="20637" y="6319"/>
                </a:lnTo>
                <a:lnTo>
                  <a:pt x="14318" y="6319"/>
                </a:lnTo>
                <a:lnTo>
                  <a:pt x="14318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82" name="Google Shape;18682;p49"/>
          <p:cNvSpPr/>
          <p:nvPr/>
        </p:nvSpPr>
        <p:spPr>
          <a:xfrm>
            <a:off x="17130740" y="1266005"/>
            <a:ext cx="624712" cy="624730"/>
          </a:xfrm>
          <a:custGeom>
            <a:avLst/>
            <a:gdLst/>
            <a:ahLst/>
            <a:cxnLst/>
            <a:rect l="l" t="t" r="r" b="b"/>
            <a:pathLst>
              <a:path w="37509" h="37510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5"/>
                </a:lnTo>
                <a:lnTo>
                  <a:pt x="11495" y="26015"/>
                </a:lnTo>
                <a:lnTo>
                  <a:pt x="11495" y="37509"/>
                </a:lnTo>
                <a:lnTo>
                  <a:pt x="26014" y="37509"/>
                </a:lnTo>
                <a:lnTo>
                  <a:pt x="26014" y="26015"/>
                </a:lnTo>
                <a:lnTo>
                  <a:pt x="37509" y="26015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83" name="Google Shape;18683;p49"/>
          <p:cNvSpPr/>
          <p:nvPr/>
        </p:nvSpPr>
        <p:spPr>
          <a:xfrm>
            <a:off x="16466305" y="2340378"/>
            <a:ext cx="424790" cy="42556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84" name="Google Shape;18684;p49"/>
          <p:cNvSpPr/>
          <p:nvPr/>
        </p:nvSpPr>
        <p:spPr>
          <a:xfrm>
            <a:off x="15824076" y="1410703"/>
            <a:ext cx="624712" cy="624730"/>
          </a:xfrm>
          <a:custGeom>
            <a:avLst/>
            <a:gdLst/>
            <a:ahLst/>
            <a:cxnLst/>
            <a:rect l="l" t="t" r="r" b="b"/>
            <a:pathLst>
              <a:path w="37509" h="37510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5"/>
                </a:lnTo>
                <a:lnTo>
                  <a:pt x="11495" y="26015"/>
                </a:lnTo>
                <a:lnTo>
                  <a:pt x="11495" y="37509"/>
                </a:lnTo>
                <a:lnTo>
                  <a:pt x="26014" y="37509"/>
                </a:lnTo>
                <a:lnTo>
                  <a:pt x="26014" y="26015"/>
                </a:lnTo>
                <a:lnTo>
                  <a:pt x="37509" y="26015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79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85" name="Google Shape;18685;p49"/>
          <p:cNvSpPr/>
          <p:nvPr/>
        </p:nvSpPr>
        <p:spPr>
          <a:xfrm>
            <a:off x="16635605" y="570274"/>
            <a:ext cx="424790" cy="425560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86" name="Google Shape;18686;p49"/>
          <p:cNvSpPr/>
          <p:nvPr/>
        </p:nvSpPr>
        <p:spPr>
          <a:xfrm>
            <a:off x="17289529" y="5132830"/>
            <a:ext cx="168602" cy="168908"/>
          </a:xfrm>
          <a:custGeom>
            <a:avLst/>
            <a:gdLst/>
            <a:ahLst/>
            <a:cxnLst/>
            <a:rect l="l" t="t" r="r" b="b"/>
            <a:pathLst>
              <a:path w="37509" h="37577" extrusionOk="0">
                <a:moveTo>
                  <a:pt x="11495" y="1"/>
                </a:moveTo>
                <a:lnTo>
                  <a:pt x="11495" y="11495"/>
                </a:lnTo>
                <a:lnTo>
                  <a:pt x="0" y="11495"/>
                </a:lnTo>
                <a:lnTo>
                  <a:pt x="0" y="26014"/>
                </a:lnTo>
                <a:lnTo>
                  <a:pt x="11495" y="26014"/>
                </a:lnTo>
                <a:lnTo>
                  <a:pt x="11495" y="37576"/>
                </a:lnTo>
                <a:lnTo>
                  <a:pt x="26014" y="37576"/>
                </a:lnTo>
                <a:lnTo>
                  <a:pt x="26014" y="26014"/>
                </a:lnTo>
                <a:lnTo>
                  <a:pt x="37509" y="26014"/>
                </a:lnTo>
                <a:lnTo>
                  <a:pt x="37509" y="11495"/>
                </a:lnTo>
                <a:lnTo>
                  <a:pt x="26014" y="11495"/>
                </a:lnTo>
                <a:lnTo>
                  <a:pt x="26014" y="1"/>
                </a:lnTo>
                <a:close/>
              </a:path>
            </a:pathLst>
          </a:custGeom>
          <a:solidFill>
            <a:srgbClr val="29ABD9">
              <a:alpha val="3333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24135;p71"/>
          <p:cNvSpPr/>
          <p:nvPr/>
        </p:nvSpPr>
        <p:spPr>
          <a:xfrm flipH="1">
            <a:off x="8841753" y="3939570"/>
            <a:ext cx="1026600" cy="999688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6" name="Google Shape;24141;p71"/>
          <p:cNvGrpSpPr/>
          <p:nvPr/>
        </p:nvGrpSpPr>
        <p:grpSpPr>
          <a:xfrm>
            <a:off x="9163537" y="4126074"/>
            <a:ext cx="383032" cy="578188"/>
            <a:chOff x="2098250" y="238125"/>
            <a:chExt cx="3404725" cy="5219200"/>
          </a:xfrm>
        </p:grpSpPr>
        <p:sp>
          <p:nvSpPr>
            <p:cNvPr id="47" name="Google Shape;24142;p71"/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24143;p71"/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9" name="Google Shape;24135;p71"/>
          <p:cNvSpPr/>
          <p:nvPr/>
        </p:nvSpPr>
        <p:spPr>
          <a:xfrm flipH="1">
            <a:off x="8793748" y="5435084"/>
            <a:ext cx="1026600" cy="999688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0" name="Google Shape;24141;p71"/>
          <p:cNvGrpSpPr/>
          <p:nvPr/>
        </p:nvGrpSpPr>
        <p:grpSpPr>
          <a:xfrm>
            <a:off x="9155087" y="5589002"/>
            <a:ext cx="383032" cy="578188"/>
            <a:chOff x="2098250" y="238125"/>
            <a:chExt cx="3404725" cy="5219200"/>
          </a:xfrm>
        </p:grpSpPr>
        <p:sp>
          <p:nvSpPr>
            <p:cNvPr id="51" name="Google Shape;24142;p71"/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24143;p71"/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7" name="Google Shape;24135;p71"/>
          <p:cNvSpPr/>
          <p:nvPr/>
        </p:nvSpPr>
        <p:spPr>
          <a:xfrm flipH="1">
            <a:off x="8841753" y="8552173"/>
            <a:ext cx="1026600" cy="999688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8" name="Google Shape;24141;p71"/>
          <p:cNvGrpSpPr/>
          <p:nvPr/>
        </p:nvGrpSpPr>
        <p:grpSpPr>
          <a:xfrm>
            <a:off x="9163537" y="8738677"/>
            <a:ext cx="383032" cy="578188"/>
            <a:chOff x="2098250" y="238125"/>
            <a:chExt cx="3404725" cy="5219200"/>
          </a:xfrm>
        </p:grpSpPr>
        <p:sp>
          <p:nvSpPr>
            <p:cNvPr id="59" name="Google Shape;24142;p71"/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24143;p71"/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1" name="Google Shape;24135;p71"/>
          <p:cNvSpPr/>
          <p:nvPr/>
        </p:nvSpPr>
        <p:spPr>
          <a:xfrm flipH="1">
            <a:off x="8833258" y="7083882"/>
            <a:ext cx="1026600" cy="999688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2" name="Google Shape;24141;p71"/>
          <p:cNvGrpSpPr/>
          <p:nvPr/>
        </p:nvGrpSpPr>
        <p:grpSpPr>
          <a:xfrm>
            <a:off x="9115532" y="7294632"/>
            <a:ext cx="383032" cy="578188"/>
            <a:chOff x="2098250" y="238125"/>
            <a:chExt cx="3404725" cy="5219200"/>
          </a:xfrm>
        </p:grpSpPr>
        <p:sp>
          <p:nvSpPr>
            <p:cNvPr id="63" name="Google Shape;24142;p71"/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24143;p71"/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5" name="Ribbon: Curved and Tilted Up 64"/>
          <p:cNvSpPr/>
          <p:nvPr/>
        </p:nvSpPr>
        <p:spPr>
          <a:xfrm rot="5400000">
            <a:off x="4555716" y="6046349"/>
            <a:ext cx="6228662" cy="472540"/>
          </a:xfrm>
          <a:prstGeom prst="ellipseRibbon2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lang="en-US" sz="2000" kern="0">
              <a:solidFill>
                <a:srgbClr val="95F9EA"/>
              </a:solidFill>
              <a:latin typeface="Arial" panose="020B0604020202020204"/>
              <a:sym typeface="Arial" panose="020B0604020202020204"/>
            </a:endParaRPr>
          </a:p>
        </p:txBody>
      </p:sp>
      <p:sp>
        <p:nvSpPr>
          <p:cNvPr id="66" name="Google Shape;18645;p49"/>
          <p:cNvSpPr txBox="1"/>
          <p:nvPr/>
        </p:nvSpPr>
        <p:spPr>
          <a:xfrm>
            <a:off x="10277028" y="3737057"/>
            <a:ext cx="4561200" cy="144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1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indent="0" defTabSz="1828800">
              <a:buClr>
                <a:srgbClr val="29ABD9"/>
              </a:buClr>
            </a:pPr>
            <a:r>
              <a:rPr lang="en-US" sz="3600" kern="0" dirty="0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Sharia Akter</a:t>
            </a:r>
            <a:endParaRPr lang="en-US" sz="3600" kern="0" dirty="0">
              <a:solidFill>
                <a:srgbClr val="141E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1828800">
              <a:buClr>
                <a:srgbClr val="29ABD9"/>
              </a:buClr>
            </a:pPr>
            <a:r>
              <a:rPr lang="en-US" sz="3600" b="0" kern="0" dirty="0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2221-15-4929</a:t>
            </a:r>
            <a:endParaRPr lang="en-US" sz="3600" b="0" kern="0" dirty="0">
              <a:solidFill>
                <a:srgbClr val="141E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18645;p49"/>
          <p:cNvSpPr txBox="1"/>
          <p:nvPr/>
        </p:nvSpPr>
        <p:spPr>
          <a:xfrm>
            <a:off x="1223550" y="2054250"/>
            <a:ext cx="45612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1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indent="0" defTabSz="1828800">
              <a:buClr>
                <a:srgbClr val="29ABD9"/>
              </a:buClr>
            </a:pPr>
            <a:r>
              <a:rPr lang="en-US" sz="4800" kern="0" dirty="0">
                <a:solidFill>
                  <a:srgbClr val="29ABD0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Presenting to :</a:t>
            </a:r>
            <a:endParaRPr lang="en-US" sz="4800" kern="0" dirty="0">
              <a:solidFill>
                <a:srgbClr val="29ABD0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Google Shape;18648;p49"/>
          <p:cNvSpPr txBox="1"/>
          <p:nvPr/>
        </p:nvSpPr>
        <p:spPr>
          <a:xfrm>
            <a:off x="1810934" y="4424233"/>
            <a:ext cx="4561200" cy="27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defTabSz="1828800">
              <a:buClrTx/>
              <a:buSzTx/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Lecturer  </a:t>
            </a:r>
            <a:endParaRPr lang="en-US" sz="36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defTabSz="1828800">
              <a:buClrTx/>
              <a:buSzTx/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Department of CSE</a:t>
            </a:r>
            <a:endParaRPr lang="en-US" sz="36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defTabSz="1828800">
              <a:buClrTx/>
              <a:buSzTx/>
            </a:pP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Daffodil International University</a:t>
            </a:r>
            <a:endParaRPr lang="en-US" sz="36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9" name="Google Shape;18650;p49"/>
          <p:cNvSpPr txBox="1"/>
          <p:nvPr/>
        </p:nvSpPr>
        <p:spPr>
          <a:xfrm>
            <a:off x="1809419" y="3707652"/>
            <a:ext cx="5463466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1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indent="0" defTabSz="1828800">
              <a:buClr>
                <a:srgbClr val="29ABD9"/>
              </a:buClr>
            </a:pPr>
            <a:r>
              <a:rPr lang="en-US" sz="3600" kern="0" dirty="0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Syed </a:t>
            </a:r>
            <a:r>
              <a:rPr lang="en-US" sz="3600" kern="0" dirty="0" err="1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Eftasum</a:t>
            </a:r>
            <a:r>
              <a:rPr lang="en-US" sz="3600" kern="0" dirty="0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141E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endParaRPr lang="en-US" sz="3600" kern="0" dirty="0">
              <a:solidFill>
                <a:srgbClr val="141E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Google Shape;24135;p71"/>
          <p:cNvSpPr/>
          <p:nvPr/>
        </p:nvSpPr>
        <p:spPr>
          <a:xfrm flipH="1">
            <a:off x="457152" y="3577497"/>
            <a:ext cx="1386364" cy="1346836"/>
          </a:xfrm>
          <a:prstGeom prst="teardrop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200" kern="0">
              <a:solidFill>
                <a:srgbClr val="29ABD0">
                  <a:lumMod val="75000"/>
                </a:srgbClr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1" name="Google Shape;24141;p71"/>
          <p:cNvGrpSpPr/>
          <p:nvPr/>
        </p:nvGrpSpPr>
        <p:grpSpPr>
          <a:xfrm>
            <a:off x="891703" y="3846175"/>
            <a:ext cx="517262" cy="778968"/>
            <a:chOff x="2098250" y="238125"/>
            <a:chExt cx="3404725" cy="5219200"/>
          </a:xfrm>
        </p:grpSpPr>
        <p:sp>
          <p:nvSpPr>
            <p:cNvPr id="72" name="Google Shape;24142;p71"/>
            <p:cNvSpPr/>
            <p:nvPr/>
          </p:nvSpPr>
          <p:spPr>
            <a:xfrm>
              <a:off x="2984700" y="238125"/>
              <a:ext cx="1631025" cy="989200"/>
            </a:xfrm>
            <a:custGeom>
              <a:avLst/>
              <a:gdLst/>
              <a:ahLst/>
              <a:cxnLst/>
              <a:rect l="l" t="t" r="r" b="b"/>
              <a:pathLst>
                <a:path w="65241" h="39568" extrusionOk="0">
                  <a:moveTo>
                    <a:pt x="32621" y="0"/>
                  </a:moveTo>
                  <a:cubicBezTo>
                    <a:pt x="25412" y="0"/>
                    <a:pt x="19573" y="5839"/>
                    <a:pt x="19573" y="13048"/>
                  </a:cubicBezTo>
                  <a:cubicBezTo>
                    <a:pt x="19573" y="13178"/>
                    <a:pt x="19573" y="13309"/>
                    <a:pt x="19573" y="13472"/>
                  </a:cubicBezTo>
                  <a:lnTo>
                    <a:pt x="6133" y="13472"/>
                  </a:lnTo>
                  <a:cubicBezTo>
                    <a:pt x="2741" y="13472"/>
                    <a:pt x="1" y="16179"/>
                    <a:pt x="1" y="19572"/>
                  </a:cubicBezTo>
                  <a:lnTo>
                    <a:pt x="1" y="39568"/>
                  </a:lnTo>
                  <a:lnTo>
                    <a:pt x="65240" y="39568"/>
                  </a:lnTo>
                  <a:lnTo>
                    <a:pt x="65240" y="19572"/>
                  </a:lnTo>
                  <a:cubicBezTo>
                    <a:pt x="65240" y="16179"/>
                    <a:pt x="62500" y="13472"/>
                    <a:pt x="59141" y="13472"/>
                  </a:cubicBezTo>
                  <a:lnTo>
                    <a:pt x="45669" y="13472"/>
                  </a:lnTo>
                  <a:cubicBezTo>
                    <a:pt x="45669" y="13309"/>
                    <a:pt x="45669" y="13178"/>
                    <a:pt x="45669" y="13048"/>
                  </a:cubicBezTo>
                  <a:cubicBezTo>
                    <a:pt x="45669" y="5839"/>
                    <a:pt x="39830" y="0"/>
                    <a:pt x="32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24143;p71"/>
            <p:cNvSpPr/>
            <p:nvPr/>
          </p:nvSpPr>
          <p:spPr>
            <a:xfrm>
              <a:off x="2098250" y="849725"/>
              <a:ext cx="3404725" cy="4607600"/>
            </a:xfrm>
            <a:custGeom>
              <a:avLst/>
              <a:gdLst/>
              <a:ahLst/>
              <a:cxnLst/>
              <a:rect l="l" t="t" r="r" b="b"/>
              <a:pathLst>
                <a:path w="136189" h="184304" extrusionOk="0">
                  <a:moveTo>
                    <a:pt x="68079" y="48539"/>
                  </a:moveTo>
                  <a:cubicBezTo>
                    <a:pt x="71471" y="48539"/>
                    <a:pt x="74211" y="51247"/>
                    <a:pt x="74211" y="54639"/>
                  </a:cubicBezTo>
                  <a:lnTo>
                    <a:pt x="74211" y="58325"/>
                  </a:lnTo>
                  <a:lnTo>
                    <a:pt x="77865" y="58325"/>
                  </a:lnTo>
                  <a:cubicBezTo>
                    <a:pt x="81257" y="58325"/>
                    <a:pt x="83997" y="61033"/>
                    <a:pt x="83997" y="64425"/>
                  </a:cubicBezTo>
                  <a:cubicBezTo>
                    <a:pt x="83997" y="67818"/>
                    <a:pt x="81257" y="70558"/>
                    <a:pt x="77865" y="70558"/>
                  </a:cubicBezTo>
                  <a:lnTo>
                    <a:pt x="74211" y="70558"/>
                  </a:lnTo>
                  <a:lnTo>
                    <a:pt x="74211" y="74211"/>
                  </a:lnTo>
                  <a:cubicBezTo>
                    <a:pt x="74211" y="77604"/>
                    <a:pt x="71471" y="80344"/>
                    <a:pt x="68079" y="80344"/>
                  </a:cubicBezTo>
                  <a:cubicBezTo>
                    <a:pt x="64686" y="80344"/>
                    <a:pt x="61979" y="77604"/>
                    <a:pt x="61979" y="74211"/>
                  </a:cubicBezTo>
                  <a:lnTo>
                    <a:pt x="61979" y="70558"/>
                  </a:lnTo>
                  <a:lnTo>
                    <a:pt x="58293" y="70558"/>
                  </a:lnTo>
                  <a:cubicBezTo>
                    <a:pt x="54900" y="70558"/>
                    <a:pt x="52193" y="67818"/>
                    <a:pt x="52193" y="64425"/>
                  </a:cubicBezTo>
                  <a:cubicBezTo>
                    <a:pt x="52193" y="61033"/>
                    <a:pt x="54900" y="58325"/>
                    <a:pt x="58293" y="58325"/>
                  </a:cubicBezTo>
                  <a:lnTo>
                    <a:pt x="61979" y="58325"/>
                  </a:lnTo>
                  <a:lnTo>
                    <a:pt x="61979" y="54639"/>
                  </a:lnTo>
                  <a:cubicBezTo>
                    <a:pt x="61979" y="51247"/>
                    <a:pt x="64686" y="48539"/>
                    <a:pt x="68079" y="48539"/>
                  </a:cubicBezTo>
                  <a:close/>
                  <a:moveTo>
                    <a:pt x="94174" y="97469"/>
                  </a:moveTo>
                  <a:cubicBezTo>
                    <a:pt x="97567" y="97469"/>
                    <a:pt x="100307" y="100177"/>
                    <a:pt x="100307" y="103569"/>
                  </a:cubicBezTo>
                  <a:cubicBezTo>
                    <a:pt x="100307" y="106961"/>
                    <a:pt x="97567" y="109702"/>
                    <a:pt x="94174" y="109702"/>
                  </a:cubicBezTo>
                  <a:lnTo>
                    <a:pt x="41983" y="109702"/>
                  </a:lnTo>
                  <a:cubicBezTo>
                    <a:pt x="38590" y="109702"/>
                    <a:pt x="35883" y="106961"/>
                    <a:pt x="35883" y="103569"/>
                  </a:cubicBezTo>
                  <a:cubicBezTo>
                    <a:pt x="35883" y="100177"/>
                    <a:pt x="38590" y="97469"/>
                    <a:pt x="41983" y="97469"/>
                  </a:cubicBezTo>
                  <a:close/>
                  <a:moveTo>
                    <a:pt x="94174" y="120303"/>
                  </a:moveTo>
                  <a:cubicBezTo>
                    <a:pt x="97567" y="120303"/>
                    <a:pt x="100307" y="123010"/>
                    <a:pt x="100307" y="126403"/>
                  </a:cubicBezTo>
                  <a:cubicBezTo>
                    <a:pt x="100307" y="129795"/>
                    <a:pt x="97567" y="132535"/>
                    <a:pt x="94174" y="132535"/>
                  </a:cubicBezTo>
                  <a:lnTo>
                    <a:pt x="41983" y="132535"/>
                  </a:lnTo>
                  <a:cubicBezTo>
                    <a:pt x="38590" y="132535"/>
                    <a:pt x="35883" y="129795"/>
                    <a:pt x="35883" y="126403"/>
                  </a:cubicBezTo>
                  <a:cubicBezTo>
                    <a:pt x="35883" y="123010"/>
                    <a:pt x="38590" y="120303"/>
                    <a:pt x="41983" y="120303"/>
                  </a:cubicBezTo>
                  <a:close/>
                  <a:moveTo>
                    <a:pt x="87650" y="143137"/>
                  </a:moveTo>
                  <a:cubicBezTo>
                    <a:pt x="91043" y="143137"/>
                    <a:pt x="93783" y="145844"/>
                    <a:pt x="93783" y="149237"/>
                  </a:cubicBezTo>
                  <a:cubicBezTo>
                    <a:pt x="93783" y="152629"/>
                    <a:pt x="91043" y="155369"/>
                    <a:pt x="87650" y="155369"/>
                  </a:cubicBezTo>
                  <a:lnTo>
                    <a:pt x="48507" y="155369"/>
                  </a:lnTo>
                  <a:cubicBezTo>
                    <a:pt x="45114" y="155369"/>
                    <a:pt x="42407" y="152629"/>
                    <a:pt x="42407" y="149237"/>
                  </a:cubicBezTo>
                  <a:cubicBezTo>
                    <a:pt x="42407" y="145844"/>
                    <a:pt x="45114" y="143137"/>
                    <a:pt x="48507" y="143137"/>
                  </a:cubicBezTo>
                  <a:close/>
                  <a:moveTo>
                    <a:pt x="16311" y="1"/>
                  </a:moveTo>
                  <a:cubicBezTo>
                    <a:pt x="7275" y="1"/>
                    <a:pt x="1" y="7308"/>
                    <a:pt x="1" y="16311"/>
                  </a:cubicBezTo>
                  <a:lnTo>
                    <a:pt x="1" y="167993"/>
                  </a:lnTo>
                  <a:cubicBezTo>
                    <a:pt x="1" y="176996"/>
                    <a:pt x="7275" y="184303"/>
                    <a:pt x="16311" y="184303"/>
                  </a:cubicBezTo>
                  <a:lnTo>
                    <a:pt x="119879" y="184303"/>
                  </a:lnTo>
                  <a:cubicBezTo>
                    <a:pt x="128882" y="184303"/>
                    <a:pt x="136189" y="176996"/>
                    <a:pt x="136189" y="167993"/>
                  </a:cubicBezTo>
                  <a:lnTo>
                    <a:pt x="136189" y="16311"/>
                  </a:lnTo>
                  <a:cubicBezTo>
                    <a:pt x="136189" y="7308"/>
                    <a:pt x="128882" y="1"/>
                    <a:pt x="119879" y="1"/>
                  </a:cubicBezTo>
                  <a:lnTo>
                    <a:pt x="112931" y="1"/>
                  </a:lnTo>
                  <a:lnTo>
                    <a:pt x="112931" y="17550"/>
                  </a:lnTo>
                  <a:cubicBezTo>
                    <a:pt x="112931" y="22933"/>
                    <a:pt x="108560" y="27336"/>
                    <a:pt x="103145" y="27336"/>
                  </a:cubicBezTo>
                  <a:lnTo>
                    <a:pt x="33012" y="27336"/>
                  </a:lnTo>
                  <a:cubicBezTo>
                    <a:pt x="27597" y="27336"/>
                    <a:pt x="23226" y="22933"/>
                    <a:pt x="23226" y="17550"/>
                  </a:cubicBezTo>
                  <a:lnTo>
                    <a:pt x="23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endParaRPr sz="220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6700" y="267742"/>
            <a:ext cx="17754600" cy="980387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48295" y="1081754"/>
            <a:ext cx="81914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sz="8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5600" y="3907958"/>
            <a:ext cx="4591321" cy="3420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Introduction </a:t>
            </a:r>
            <a:endParaRPr lang="en-US" sz="32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Problem Statement</a:t>
            </a:r>
            <a:endParaRPr lang="en-US" sz="32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Motivation &amp; Objective</a:t>
            </a:r>
            <a:endParaRPr lang="en-US" sz="32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Feature Listing</a:t>
            </a:r>
            <a:endParaRPr lang="en-US" sz="32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7000" y="3771900"/>
            <a:ext cx="3768980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Gap Analysis</a:t>
            </a:r>
            <a:endParaRPr lang="en-US" sz="32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Tools </a:t>
            </a:r>
            <a:endParaRPr lang="en-US" sz="32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Work Distribution </a:t>
            </a:r>
            <a:endParaRPr lang="en-US" sz="32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Conclusion</a:t>
            </a:r>
            <a:endParaRPr lang="en-US" sz="32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3695700"/>
            <a:ext cx="8991601" cy="338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A one-stop digital solution for managing medical appointments, prescriptions, billing, and patient records.</a:t>
            </a:r>
            <a:endParaRPr lang="en-US" sz="36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Designed for Patients, Doctors, and Admins.</a:t>
            </a:r>
            <a:endParaRPr lang="en-US" sz="36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342900" indent="-342900" algn="l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Built using React.js (Frontend), Node.js + Express.js (Backend), and MySQL (Database).</a:t>
            </a:r>
            <a:endParaRPr lang="en-US" sz="36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668000" y="2476500"/>
            <a:ext cx="7254547" cy="6567726"/>
            <a:chOff x="0" y="0"/>
            <a:chExt cx="5580380" cy="5052060"/>
          </a:xfrm>
        </p:grpSpPr>
        <p:sp>
          <p:nvSpPr>
            <p:cNvPr id="5" name="Freeform 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1"/>
              <a:stretch>
                <a:fillRect l="-17900" r="-17900"/>
              </a:stretch>
            </a:blipFill>
          </p:spPr>
        </p:sp>
      </p:grpSp>
      <p:sp>
        <p:nvSpPr>
          <p:cNvPr id="9" name="TextBox 3"/>
          <p:cNvSpPr txBox="1"/>
          <p:nvPr/>
        </p:nvSpPr>
        <p:spPr>
          <a:xfrm>
            <a:off x="914400" y="1677083"/>
            <a:ext cx="9296400" cy="58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88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Introduction</a:t>
            </a:r>
            <a:endParaRPr lang="en-US" sz="88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2845192"/>
            <a:ext cx="11177218" cy="5796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🩺 Problem Statement – Why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CureSync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156669"/>
              </a:solidFill>
              <a:effectLst/>
              <a:uLnTx/>
              <a:uFillTx/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🏥 Decentralized Appointments – Patients must visit hospitals or call to book.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56669"/>
              </a:solidFill>
              <a:effectLst/>
              <a:uLnTx/>
              <a:uFillTx/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📄 Scattered Medical Records – No single place to upload/view past reports.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56669"/>
              </a:solidFill>
              <a:effectLst/>
              <a:uLnTx/>
              <a:uFillTx/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🧑‍⚕️ Unverified Doctors – Patients risk booking with unverified professionals.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56669"/>
              </a:solidFill>
              <a:effectLst/>
              <a:uLnTx/>
              <a:uFillTx/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📆 Manual Schedule Management – No clarity on doctors’ hospital-wise availability.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56669"/>
              </a:solidFill>
              <a:effectLst/>
              <a:uLnTx/>
              <a:uFillTx/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💸 Lack of Invoicing &amp; Tracking – No proper digital billing or medical history.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56669"/>
              </a:solidFill>
              <a:effectLst/>
              <a:uLnTx/>
              <a:uFillTx/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🔔 Poor Communication – No structured notifications or reminders.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56669"/>
              </a:solidFill>
              <a:effectLst/>
              <a:uLnTx/>
              <a:uFillTx/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24400" y="633124"/>
            <a:ext cx="80010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156669"/>
                </a:solidFill>
                <a:effectLst/>
                <a:uLnTx/>
                <a:uFillTx/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Problem Statement </a:t>
            </a:r>
            <a:endParaRPr kumimoji="0" lang="en-US" sz="6000" b="0" i="0" u="none" strike="noStrike" kern="1200" cap="none" spc="-499" normalizeH="0" baseline="0" noProof="0" dirty="0">
              <a:ln>
                <a:noFill/>
              </a:ln>
              <a:solidFill>
                <a:srgbClr val="156669"/>
              </a:solidFill>
              <a:effectLst/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4800" y="3114457"/>
            <a:ext cx="6327286" cy="5257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44000" y="1969189"/>
            <a:ext cx="7808487" cy="2434044"/>
            <a:chOff x="0" y="0"/>
            <a:chExt cx="2213460" cy="759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3999" y="4525398"/>
            <a:ext cx="7783087" cy="2434044"/>
            <a:chOff x="0" y="0"/>
            <a:chExt cx="2213460" cy="7591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7111886"/>
            <a:ext cx="7783087" cy="2434044"/>
            <a:chOff x="0" y="0"/>
            <a:chExt cx="2213460" cy="7591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83070" y="7792276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10000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03.</a:t>
            </a:r>
            <a:endParaRPr lang="en-US" sz="10000" u="none" strike="noStrike" spc="-959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2309" y="7524842"/>
            <a:ext cx="545159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200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Streamline hospital operations such as scheduling, billing, and record management.</a:t>
            </a:r>
            <a:endParaRPr lang="en-US" sz="3200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08470" y="5218414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10000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02.</a:t>
            </a:r>
            <a:endParaRPr lang="en-US" sz="10000" u="none" strike="noStrike" spc="-959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08470" y="2689262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10000" u="none" strike="noStrike" spc="-959" dirty="0">
                <a:solidFill>
                  <a:srgbClr val="156669"/>
                </a:solidFill>
                <a:latin typeface="Times New Roman" panose="02020603050405020304" pitchFamily="18" charset="0"/>
                <a:ea typeface="Public Sans"/>
                <a:cs typeface="Times New Roman" panose="02020603050405020304" pitchFamily="18" charset="0"/>
                <a:sym typeface="Public Sans"/>
              </a:rPr>
              <a:t>01.</a:t>
            </a:r>
            <a:endParaRPr lang="en-US" sz="10000" u="none" strike="noStrike" spc="-959" dirty="0">
              <a:solidFill>
                <a:srgbClr val="156669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120941" y="2753021"/>
            <a:ext cx="467890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Provide a centralized and secure healthcare portal.</a:t>
            </a:r>
            <a:endParaRPr lang="en-US" sz="3200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094" y="2001884"/>
            <a:ext cx="6840305" cy="7577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133641" y="4981333"/>
            <a:ext cx="56329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u="none" strike="noStrike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Ease communication and appointment booking between doctors and patients.</a:t>
            </a:r>
            <a:endParaRPr lang="en-US" sz="3200" u="none" strike="noStrike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23" name="TextBox 3"/>
          <p:cNvSpPr txBox="1"/>
          <p:nvPr/>
        </p:nvSpPr>
        <p:spPr>
          <a:xfrm>
            <a:off x="3657600" y="964158"/>
            <a:ext cx="12562900" cy="58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88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Motivation &amp; Objectives</a:t>
            </a:r>
            <a:endParaRPr lang="en-US" sz="88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9200" y="2500193"/>
            <a:ext cx="5295900" cy="5683222"/>
          </a:xfrm>
          <a:custGeom>
            <a:avLst/>
            <a:gdLst/>
            <a:ahLst/>
            <a:cxnLst/>
            <a:rect l="l" t="t" r="r" b="b"/>
            <a:pathLst>
              <a:path w="7051573" h="5884858">
                <a:moveTo>
                  <a:pt x="0" y="0"/>
                </a:moveTo>
                <a:lnTo>
                  <a:pt x="7051573" y="0"/>
                </a:lnTo>
                <a:lnTo>
                  <a:pt x="7051573" y="5884858"/>
                </a:lnTo>
                <a:lnTo>
                  <a:pt x="0" y="5884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 0"/>
          <p:cNvSpPr/>
          <p:nvPr/>
        </p:nvSpPr>
        <p:spPr>
          <a:xfrm>
            <a:off x="793790" y="250019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7000" y="3784916"/>
            <a:ext cx="566976" cy="56697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400658" y="46527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Admin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1103173" y="5254043"/>
            <a:ext cx="4975503" cy="14035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Manages doctor registrations, system monitoring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8771275" y="46371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Doctor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7142658" y="5320922"/>
            <a:ext cx="4975503" cy="17913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Manages profile, availability, appointments, prescriptions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11700" y="6979670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193229" y="78290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Patient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3667185" y="8465854"/>
            <a:ext cx="4975503" cy="16359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Books appointments, uploads reports, gives feedback</a:t>
            </a:r>
            <a:endParaRPr lang="en-US" sz="3200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63434" y="3784916"/>
            <a:ext cx="566976" cy="566976"/>
          </a:xfrm>
          <a:prstGeom prst="rect">
            <a:avLst/>
          </a:prstGeom>
        </p:spPr>
      </p:pic>
      <p:sp>
        <p:nvSpPr>
          <p:cNvPr id="20" name="TextBox 3"/>
          <p:cNvSpPr txBox="1"/>
          <p:nvPr/>
        </p:nvSpPr>
        <p:spPr>
          <a:xfrm>
            <a:off x="4828064" y="1636220"/>
            <a:ext cx="6400800" cy="58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8800" b="1" dirty="0">
                <a:solidFill>
                  <a:srgbClr val="156669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System Users</a:t>
            </a:r>
            <a:endParaRPr lang="en-US" sz="8800" b="1" dirty="0">
              <a:solidFill>
                <a:srgbClr val="156669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19720" y="495300"/>
            <a:ext cx="8763000" cy="1029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680"/>
              </a:lnSpc>
            </a:pPr>
            <a:r>
              <a:rPr lang="en-US" sz="8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Core Features</a:t>
            </a:r>
            <a:endParaRPr lang="en-US" sz="8800" spc="-767" dirty="0">
              <a:solidFill>
                <a:srgbClr val="FBF6F1"/>
              </a:solidFill>
              <a:latin typeface="Times New Roman" panose="02020603050405020304" pitchFamily="18" charset="0"/>
              <a:ea typeface="Public Sans"/>
              <a:cs typeface="Times New Roman" panose="02020603050405020304" pitchFamily="18" charset="0"/>
              <a:sym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9200" y="2196883"/>
            <a:ext cx="9906000" cy="7448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Role-based Secure Login (Admin / Doctor / Patient )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Doctor Registration with Proof Upload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Admin Approval System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Doctor Schedule Management (Day / Time / Hospital)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 Doctor Appointment Booking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Medical Report Upload (PDF)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Prescription Generation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Medical Test Reports Upload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Billing &amp; Invoicing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In-Built Currency Payment Gateway (Mock)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Notification System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Search / Filter Doctors &amp; Services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BF6F1"/>
                </a:solidFill>
                <a:latin typeface="Times New Roman" panose="02020603050405020304" pitchFamily="18" charset="0"/>
                <a:ea typeface="Agrandir Medium"/>
                <a:cs typeface="Times New Roman" panose="02020603050405020304" pitchFamily="18" charset="0"/>
                <a:sym typeface="Agrandir Medium"/>
              </a:rPr>
              <a:t>Patient Feedback</a:t>
            </a:r>
            <a:endParaRPr lang="en-US" sz="2800" b="1" dirty="0">
              <a:solidFill>
                <a:srgbClr val="FBF6F1"/>
              </a:solidFill>
              <a:latin typeface="Times New Roman" panose="02020603050405020304" pitchFamily="18" charset="0"/>
              <a:ea typeface="Agrandir Medium"/>
              <a:cs typeface="Times New Roman" panose="02020603050405020304" pitchFamily="18" charset="0"/>
              <a:sym typeface="Agrandir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906000" y="1638300"/>
            <a:ext cx="7944572" cy="7245630"/>
            <a:chOff x="0" y="0"/>
            <a:chExt cx="6962546" cy="6350000"/>
          </a:xfrm>
        </p:grpSpPr>
        <p:sp>
          <p:nvSpPr>
            <p:cNvPr id="5" name="Freeform 5"/>
            <p:cNvSpPr/>
            <p:nvPr/>
          </p:nvSpPr>
          <p:spPr>
            <a:xfrm>
              <a:off x="-6883" y="-1308"/>
              <a:ext cx="6984085" cy="6352794"/>
            </a:xfrm>
            <a:custGeom>
              <a:avLst/>
              <a:gdLst/>
              <a:ahLst/>
              <a:cxnLst/>
              <a:rect l="l" t="t" r="r" b="b"/>
              <a:pathLst>
                <a:path w="6984085" h="6352794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1"/>
              <a:stretch>
                <a:fillRect l="-31188" r="-31188"/>
              </a:stretch>
            </a:blipFill>
          </p:spPr>
        </p:sp>
      </p:grpSp>
      <p:sp>
        <p:nvSpPr>
          <p:cNvPr id="6" name="TextBox 5"/>
          <p:cNvSpPr txBox="1"/>
          <p:nvPr/>
        </p:nvSpPr>
        <p:spPr>
          <a:xfrm>
            <a:off x="17297400" y="9334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241560"/>
            <a:ext cx="17754600" cy="980387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41560"/>
            <a:ext cx="43524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Analysis</a:t>
            </a:r>
            <a:endParaRPr lang="en-US" sz="6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20098" y="948411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457200" y="1638300"/>
          <a:ext cx="16781145" cy="78460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593715"/>
                <a:gridCol w="5593715"/>
                <a:gridCol w="5593715"/>
              </a:tblGrid>
              <a:tr h="910590">
                <a:tc>
                  <a:txBody>
                    <a:bodyPr/>
                    <a:p>
                      <a:pPr algn="ctr"/>
                      <a:r>
                        <a:rPr sz="32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</a:t>
                      </a:r>
                      <a:endParaRPr sz="3200" b="1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32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Healthcare Systems</a:t>
                      </a:r>
                      <a:endParaRPr sz="3200" b="1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32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CureSync Solution</a:t>
                      </a:r>
                      <a:endParaRPr sz="3200" b="1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</a:tr>
              <a:tr h="859155"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 Verification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 manual or missing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Credential upload + Admin approval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</a:tr>
              <a:tr h="860425"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Medical Record Centralization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Dispersed or physical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Patient-uploaded digital archive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</a:tr>
              <a:tr h="915670"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 Availability Management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 and hospital-specific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schedule manager (multi-hospital)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</a:tr>
              <a:tr h="860425"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Appointment Booking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Phone/physical visit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with smart filters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</a:tr>
              <a:tr h="859790"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Invoicing &amp; Billing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 billing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invoice generation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</a:tr>
              <a:tr h="859790"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Notifications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Rare or manual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In-app and email alerts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</a:tr>
              <a:tr h="859790"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Role-based Access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 separation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Secure login with RBAC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</a:tr>
              <a:tr h="860425"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Feedback Mechanism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Rarely implemented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28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 reviews built-in</a:t>
                      </a:r>
                      <a:endPara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321*617"/>
  <p:tag name="TABLE_ENDDRAG_RECT" val="36*129*1321*6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imary Care Health Center by Slidesgo">
  <a:themeElements>
    <a:clrScheme name="Simple Light">
      <a:dk1>
        <a:srgbClr val="29ABD9"/>
      </a:dk1>
      <a:lt1>
        <a:srgbClr val="95F9EA"/>
      </a:lt1>
      <a:dk2>
        <a:srgbClr val="141E3A"/>
      </a:dk2>
      <a:lt2>
        <a:srgbClr val="FFFFFF"/>
      </a:lt2>
      <a:accent1>
        <a:srgbClr val="29ABD0"/>
      </a:accent1>
      <a:accent2>
        <a:srgbClr val="29ABD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1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3613</Words>
  <Application>WPS Presentation</Application>
  <PresentationFormat>Custom</PresentationFormat>
  <Paragraphs>255</Paragraphs>
  <Slides>16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SimSun</vt:lpstr>
      <vt:lpstr>Wingdings</vt:lpstr>
      <vt:lpstr>Poppins</vt:lpstr>
      <vt:lpstr>Bebas Neue</vt:lpstr>
      <vt:lpstr>Assistant</vt:lpstr>
      <vt:lpstr>Arial</vt:lpstr>
      <vt:lpstr>Public Sans</vt:lpstr>
      <vt:lpstr>Times New Roman</vt:lpstr>
      <vt:lpstr>Agrandir Medium</vt:lpstr>
      <vt:lpstr>SolaimanLipi</vt:lpstr>
      <vt:lpstr>Libre Baskerville</vt:lpstr>
      <vt:lpstr>Open Sans</vt:lpstr>
      <vt:lpstr>Microsoft YaHei</vt:lpstr>
      <vt:lpstr>Arial Unicode MS</vt:lpstr>
      <vt:lpstr>Calibri</vt:lpstr>
      <vt:lpstr>Office Theme</vt:lpstr>
      <vt:lpstr>Primary Care Health Center by Slidesgo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Tools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DIPRO PAUL 221-15-5666</cp:lastModifiedBy>
  <cp:revision>5</cp:revision>
  <dcterms:created xsi:type="dcterms:W3CDTF">2006-08-16T00:00:00Z</dcterms:created>
  <dcterms:modified xsi:type="dcterms:W3CDTF">2025-06-23T10:42:09Z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4458D80C21EA487788F02EA91869D8F1_13</vt:lpwstr>
  </property>
  <property fmtid="{D5CDD505-2E9C-101B-9397-08002B2CF9AE}" pid="3" name="KSOProductBuildVer">
    <vt:lpwstr>1033-12.2.0.21546</vt:lpwstr>
  </property>
</Properties>
</file>